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8" r:id="rId2"/>
    <p:sldId id="283" r:id="rId3"/>
    <p:sldId id="280" r:id="rId4"/>
    <p:sldId id="259" r:id="rId5"/>
    <p:sldId id="278" r:id="rId6"/>
    <p:sldId id="279" r:id="rId7"/>
    <p:sldId id="264" r:id="rId8"/>
    <p:sldId id="269" r:id="rId9"/>
    <p:sldId id="271" r:id="rId10"/>
    <p:sldId id="272" r:id="rId11"/>
    <p:sldId id="273" r:id="rId12"/>
    <p:sldId id="274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Free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Free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Free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Free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Free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NI-Free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NI-Free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NI-Free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NI-Free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CC3300"/>
    <a:srgbClr val="0000CC"/>
    <a:srgbClr val="FF0000"/>
    <a:srgbClr val="00FFFF"/>
    <a:srgbClr val="CC00CC"/>
    <a:srgbClr val="66CCFF"/>
    <a:srgbClr val="FF66CC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510" autoAdjust="0"/>
    <p:restoredTop sz="94025" autoAdjust="0"/>
  </p:normalViewPr>
  <p:slideViewPr>
    <p:cSldViewPr>
      <p:cViewPr varScale="1">
        <p:scale>
          <a:sx n="69" d="100"/>
          <a:sy n="69" d="100"/>
        </p:scale>
        <p:origin x="-4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EFEBB08-58C2-4A7F-93A2-F760B572A1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9C8729-60D2-443C-8394-4858777572E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4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C2D15-2A7D-4C55-8ECA-7273452AE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6F196-D744-43DC-B880-7B2446259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C600C-7097-416A-B8D3-5B4F2C4BC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F7FA4-1A7A-47BC-99CC-9B54A89A2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51E46-E0D0-4254-AACC-5EEC7FC4E0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88E1C-9182-46C7-A764-D2D64902E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A62FA-A130-4987-8E5D-06B3D344E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16693-8525-4D92-BB91-B11EBBEDD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4E38B-E0D8-4E4E-8DC7-56E64A401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1C6C4-4A8D-4643-BFA6-62B98FBF3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344F9-B71E-4098-8080-2E81653EB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6F6E3BB-3657-4749-9D91-325EEA4E9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gif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wmf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27.png"/><Relationship Id="rId3" Type="http://schemas.openxmlformats.org/officeDocument/2006/relationships/slide" Target="slide11.xml"/><Relationship Id="rId7" Type="http://schemas.openxmlformats.org/officeDocument/2006/relationships/image" Target="../media/image21.gif"/><Relationship Id="rId12" Type="http://schemas.openxmlformats.org/officeDocument/2006/relationships/image" Target="../media/image2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11" Type="http://schemas.openxmlformats.org/officeDocument/2006/relationships/image" Target="../media/image25.gif"/><Relationship Id="rId5" Type="http://schemas.openxmlformats.org/officeDocument/2006/relationships/slide" Target="slide10.xml"/><Relationship Id="rId15" Type="http://schemas.openxmlformats.org/officeDocument/2006/relationships/image" Target="../media/image29.gif"/><Relationship Id="rId10" Type="http://schemas.openxmlformats.org/officeDocument/2006/relationships/image" Target="../media/image24.gif"/><Relationship Id="rId4" Type="http://schemas.openxmlformats.org/officeDocument/2006/relationships/audio" Target="../media/audio1.wav"/><Relationship Id="rId9" Type="http://schemas.openxmlformats.org/officeDocument/2006/relationships/image" Target="../media/image23.gif"/><Relationship Id="rId14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2438400"/>
            <a:ext cx="86868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Trò chơi: Đoán tên con vật qua tiếng kêu</a:t>
            </a:r>
          </a:p>
        </p:txBody>
      </p:sp>
      <p:sp>
        <p:nvSpPr>
          <p:cNvPr id="2051" name="Text Box 8"/>
          <p:cNvSpPr txBox="1">
            <a:spLocks noChangeArrowheads="1"/>
          </p:cNvSpPr>
          <p:nvPr/>
        </p:nvSpPr>
        <p:spPr bwMode="auto">
          <a:xfrm>
            <a:off x="762000" y="304800"/>
            <a:ext cx="754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52" name="Text Box 9"/>
          <p:cNvSpPr txBox="1">
            <a:spLocks noChangeArrowheads="1"/>
          </p:cNvSpPr>
          <p:nvPr/>
        </p:nvSpPr>
        <p:spPr bwMode="auto">
          <a:xfrm>
            <a:off x="3276600" y="990600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Đạo đức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images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066800"/>
            <a:ext cx="6553200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8"/>
          <p:cNvSpPr txBox="1">
            <a:spLocks noChangeArrowheads="1"/>
          </p:cNvSpPr>
          <p:nvPr/>
        </p:nvSpPr>
        <p:spPr bwMode="auto">
          <a:xfrm>
            <a:off x="519113" y="361950"/>
            <a:ext cx="83613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Em hãy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ọc một bài ca dao nói về con vật trong hình ?</a:t>
            </a:r>
          </a:p>
        </p:txBody>
      </p:sp>
      <p:sp>
        <p:nvSpPr>
          <p:cNvPr id="10" name="Action Button: Home 9">
            <a:hlinkClick r:id="rId4" action="ppaction://hlinksldjump" highlightClick="1"/>
          </p:cNvPr>
          <p:cNvSpPr/>
          <p:nvPr/>
        </p:nvSpPr>
        <p:spPr>
          <a:xfrm>
            <a:off x="8534400" y="6200775"/>
            <a:ext cx="609600" cy="657225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0">
          <a:gsLst>
            <a:gs pos="0">
              <a:srgbClr val="66FFFF"/>
            </a:gs>
            <a:gs pos="50000">
              <a:srgbClr val="FFFFFF"/>
            </a:gs>
            <a:gs pos="100000">
              <a:srgbClr val="66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8153400" y="5867400"/>
            <a:ext cx="457200" cy="515938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TextBox 8"/>
          <p:cNvSpPr txBox="1">
            <a:spLocks noChangeArrowheads="1"/>
          </p:cNvSpPr>
          <p:nvPr/>
        </p:nvSpPr>
        <p:spPr bwMode="auto">
          <a:xfrm>
            <a:off x="336550" y="398463"/>
            <a:ext cx="862488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Em hãy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ọc nội quy Đảo Khỉ và cho biết: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Vì sao khi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ọc xong nội quy ,  Khỉ Nâu c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ời khành khạch tỏ vẻ khoái chí ?</a:t>
            </a:r>
          </a:p>
        </p:txBody>
      </p:sp>
      <p:sp>
        <p:nvSpPr>
          <p:cNvPr id="12292" name="TextBox 8"/>
          <p:cNvSpPr txBox="1">
            <a:spLocks noChangeArrowheads="1"/>
          </p:cNvSpPr>
          <p:nvPr/>
        </p:nvSpPr>
        <p:spPr bwMode="auto">
          <a:xfrm>
            <a:off x="336550" y="1895475"/>
            <a:ext cx="755808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1963"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NỘI QUY ĐẢO KHỈ </a:t>
            </a:r>
          </a:p>
          <a:p>
            <a:pPr marL="461963"/>
            <a:r>
              <a:rPr lang="en-US" sz="2800">
                <a:latin typeface="Times New Roman" pitchFamily="18" charset="0"/>
                <a:cs typeface="Times New Roman" pitchFamily="18" charset="0"/>
              </a:rPr>
              <a:t>Đảo khỉ là khu vực bảo tồn loài khỉ .</a:t>
            </a:r>
          </a:p>
          <a:p>
            <a:pPr marL="461963"/>
            <a:r>
              <a:rPr lang="en-US" sz="2800">
                <a:latin typeface="Times New Roman" pitchFamily="18" charset="0"/>
                <a:cs typeface="Times New Roman" pitchFamily="18" charset="0"/>
              </a:rPr>
              <a:t>Khách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ến tham quan Đảo Khỉ cần thực hiện</a:t>
            </a:r>
          </a:p>
          <a:p>
            <a:pPr marL="461963"/>
            <a:r>
              <a:rPr lang="en-US" sz="2800">
                <a:latin typeface="Times New Roman" pitchFamily="18" charset="0"/>
                <a:cs typeface="Times New Roman" pitchFamily="18" charset="0"/>
              </a:rPr>
              <a:t>những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iều quy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ịnh d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ới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ây :</a:t>
            </a:r>
          </a:p>
          <a:p>
            <a:pPr marL="461963">
              <a:buFont typeface="Lucida Sans" pitchFamily="34" charset="0"/>
              <a:buNone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	1. Mua vé tham quan tr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ớc khi lên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ảo .</a:t>
            </a:r>
          </a:p>
          <a:p>
            <a:pPr marL="742950" lvl="1" indent="-285750">
              <a:buFont typeface="Lucida Sans" pitchFamily="34" charset="0"/>
              <a:buNone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	  2. Không trêu chọc thú nuôi trong chuồng .</a:t>
            </a:r>
          </a:p>
          <a:p>
            <a:pPr marL="461963">
              <a:buFont typeface="Lucida Sans" pitchFamily="34" charset="0"/>
              <a:buNone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	3. Không cho thú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n các loại thức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n lạ .</a:t>
            </a:r>
          </a:p>
          <a:p>
            <a:pPr marL="461963">
              <a:buFont typeface="Lucida Sans" pitchFamily="34" charset="0"/>
              <a:buNone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	4. Giữ gìn vệ sinh trên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ảo .</a:t>
            </a:r>
          </a:p>
        </p:txBody>
      </p:sp>
      <p:pic>
        <p:nvPicPr>
          <p:cNvPr id="12293" name="Picture 10" descr="WhitecornerFlower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5170488"/>
            <a:ext cx="1752600" cy="16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0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72000"/>
            <a:ext cx="205740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56" descr="1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2" descr="blumen-pflanzen04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2600" y="5943600"/>
            <a:ext cx="144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4" descr="Blue_ros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0" y="556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9" descr="blumen-pflanzen11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2971800" y="6096000"/>
            <a:ext cx="327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6" descr="blumen-pflanzen04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5867400"/>
            <a:ext cx="1428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50000">
              <a:srgbClr val="FFFFFF"/>
            </a:gs>
            <a:gs pos="100000">
              <a:srgbClr val="66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6"/>
          <p:cNvSpPr txBox="1">
            <a:spLocks noChangeArrowheads="1"/>
          </p:cNvSpPr>
          <p:nvPr/>
        </p:nvSpPr>
        <p:spPr bwMode="auto">
          <a:xfrm>
            <a:off x="2286000" y="1600200"/>
            <a:ext cx="500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2FDF5D"/>
                </a:solidFill>
                <a:latin typeface="Times New Roman" pitchFamily="18" charset="0"/>
                <a:cs typeface="Times New Roman" pitchFamily="18" charset="0"/>
              </a:rPr>
              <a:t>BẢO VỆ LOÀI VẬT CÓ ÍCH </a:t>
            </a:r>
          </a:p>
        </p:txBody>
      </p:sp>
      <p:sp>
        <p:nvSpPr>
          <p:cNvPr id="13315" name="TextBox 54"/>
          <p:cNvSpPr txBox="1">
            <a:spLocks noChangeArrowheads="1"/>
          </p:cNvSpPr>
          <p:nvPr/>
        </p:nvSpPr>
        <p:spPr bwMode="auto">
          <a:xfrm>
            <a:off x="3768725" y="1019175"/>
            <a:ext cx="15335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ĐẠO ĐỨC </a:t>
            </a:r>
          </a:p>
        </p:txBody>
      </p:sp>
      <p:sp>
        <p:nvSpPr>
          <p:cNvPr id="49" name="TextBox 45"/>
          <p:cNvSpPr txBox="1">
            <a:spLocks noChangeArrowheads="1"/>
          </p:cNvSpPr>
          <p:nvPr/>
        </p:nvSpPr>
        <p:spPr bwMode="auto">
          <a:xfrm>
            <a:off x="847725" y="3014663"/>
            <a:ext cx="7229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0" name="TextBox 45"/>
          <p:cNvSpPr txBox="1">
            <a:spLocks noChangeArrowheads="1"/>
          </p:cNvSpPr>
          <p:nvPr/>
        </p:nvSpPr>
        <p:spPr bwMode="auto">
          <a:xfrm>
            <a:off x="914400" y="3733800"/>
            <a:ext cx="7229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   Chuẩn bị : Bảo vệ loài vật có ích (tiết 2)</a:t>
            </a:r>
          </a:p>
        </p:txBody>
      </p:sp>
      <p:pic>
        <p:nvPicPr>
          <p:cNvPr id="13318" name="Picture 12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014369" y="156369"/>
            <a:ext cx="228600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2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9525" y="4559300"/>
            <a:ext cx="23082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2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-63500"/>
            <a:ext cx="20574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2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6858000" y="4884738"/>
            <a:ext cx="228600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Text Box 51"/>
          <p:cNvSpPr txBox="1">
            <a:spLocks noChangeArrowheads="1"/>
          </p:cNvSpPr>
          <p:nvPr/>
        </p:nvSpPr>
        <p:spPr bwMode="auto">
          <a:xfrm>
            <a:off x="3733800" y="21336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(Tiết 1)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41"/>
          <p:cNvGrpSpPr>
            <a:grpSpLocks/>
          </p:cNvGrpSpPr>
          <p:nvPr/>
        </p:nvGrpSpPr>
        <p:grpSpPr bwMode="auto">
          <a:xfrm>
            <a:off x="76200" y="4267200"/>
            <a:ext cx="2514600" cy="2514600"/>
            <a:chOff x="152400" y="4191000"/>
            <a:chExt cx="2514600" cy="2514600"/>
          </a:xfrm>
        </p:grpSpPr>
        <p:grpSp>
          <p:nvGrpSpPr>
            <p:cNvPr id="3125" name="Group 20"/>
            <p:cNvGrpSpPr>
              <a:grpSpLocks/>
            </p:cNvGrpSpPr>
            <p:nvPr/>
          </p:nvGrpSpPr>
          <p:grpSpPr bwMode="auto">
            <a:xfrm>
              <a:off x="152400" y="4191000"/>
              <a:ext cx="152400" cy="2438400"/>
              <a:chOff x="152400" y="3505200"/>
              <a:chExt cx="76200" cy="1905000"/>
            </a:xfrm>
          </p:grpSpPr>
          <p:sp>
            <p:nvSpPr>
              <p:cNvPr id="53" name="Right Brace 52"/>
              <p:cNvSpPr/>
              <p:nvPr/>
            </p:nvSpPr>
            <p:spPr>
              <a:xfrm>
                <a:off x="152400" y="3733403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Right Brace 53"/>
              <p:cNvSpPr/>
              <p:nvPr/>
            </p:nvSpPr>
            <p:spPr>
              <a:xfrm rot="10800000">
                <a:off x="152400" y="3505200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Right Brace 54"/>
              <p:cNvSpPr/>
              <p:nvPr/>
            </p:nvSpPr>
            <p:spPr>
              <a:xfrm>
                <a:off x="152400" y="4191050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" name="Right Brace 55"/>
              <p:cNvSpPr/>
              <p:nvPr/>
            </p:nvSpPr>
            <p:spPr>
              <a:xfrm rot="10800000">
                <a:off x="152400" y="3962847"/>
                <a:ext cx="76200" cy="303857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" name="Right Brace 56"/>
              <p:cNvSpPr/>
              <p:nvPr/>
            </p:nvSpPr>
            <p:spPr>
              <a:xfrm>
                <a:off x="152400" y="4648696"/>
                <a:ext cx="76200" cy="30385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" name="Right Brace 57"/>
              <p:cNvSpPr/>
              <p:nvPr/>
            </p:nvSpPr>
            <p:spPr>
              <a:xfrm rot="10800000">
                <a:off x="152400" y="4419253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" name="Right Brace 58"/>
              <p:cNvSpPr/>
              <p:nvPr/>
            </p:nvSpPr>
            <p:spPr>
              <a:xfrm>
                <a:off x="152400" y="5105102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Right Brace 59"/>
              <p:cNvSpPr/>
              <p:nvPr/>
            </p:nvSpPr>
            <p:spPr>
              <a:xfrm rot="10800000">
                <a:off x="152400" y="4876899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126" name="Group 21"/>
            <p:cNvGrpSpPr>
              <a:grpSpLocks/>
            </p:cNvGrpSpPr>
            <p:nvPr/>
          </p:nvGrpSpPr>
          <p:grpSpPr bwMode="auto">
            <a:xfrm rot="16200000" flipV="1">
              <a:off x="1371600" y="5410200"/>
              <a:ext cx="152400" cy="2438400"/>
              <a:chOff x="152400" y="3505200"/>
              <a:chExt cx="76200" cy="1905000"/>
            </a:xfrm>
          </p:grpSpPr>
          <p:sp>
            <p:nvSpPr>
              <p:cNvPr id="45" name="Right Brace 44"/>
              <p:cNvSpPr/>
              <p:nvPr/>
            </p:nvSpPr>
            <p:spPr>
              <a:xfrm>
                <a:off x="152400" y="3733403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Right Brace 45"/>
              <p:cNvSpPr/>
              <p:nvPr/>
            </p:nvSpPr>
            <p:spPr>
              <a:xfrm rot="10800000">
                <a:off x="152400" y="3505200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Right Brace 46"/>
              <p:cNvSpPr/>
              <p:nvPr/>
            </p:nvSpPr>
            <p:spPr>
              <a:xfrm>
                <a:off x="152400" y="4191049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Right Brace 47"/>
              <p:cNvSpPr/>
              <p:nvPr/>
            </p:nvSpPr>
            <p:spPr>
              <a:xfrm rot="10800000">
                <a:off x="152400" y="3962846"/>
                <a:ext cx="76200" cy="30385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Right Brace 48"/>
              <p:cNvSpPr/>
              <p:nvPr/>
            </p:nvSpPr>
            <p:spPr>
              <a:xfrm>
                <a:off x="152400" y="4648696"/>
                <a:ext cx="76200" cy="303857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Right Brace 49"/>
              <p:cNvSpPr/>
              <p:nvPr/>
            </p:nvSpPr>
            <p:spPr>
              <a:xfrm rot="10800000">
                <a:off x="152400" y="4419252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Right Brace 50"/>
              <p:cNvSpPr/>
              <p:nvPr/>
            </p:nvSpPr>
            <p:spPr>
              <a:xfrm>
                <a:off x="152400" y="5105102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Right Brace 51"/>
              <p:cNvSpPr/>
              <p:nvPr/>
            </p:nvSpPr>
            <p:spPr>
              <a:xfrm rot="10800000">
                <a:off x="152400" y="4876899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3075" name="Group 60"/>
          <p:cNvGrpSpPr>
            <a:grpSpLocks/>
          </p:cNvGrpSpPr>
          <p:nvPr/>
        </p:nvGrpSpPr>
        <p:grpSpPr bwMode="auto">
          <a:xfrm flipH="1" flipV="1">
            <a:off x="6553200" y="76200"/>
            <a:ext cx="2514600" cy="2514600"/>
            <a:chOff x="152400" y="4191000"/>
            <a:chExt cx="2514600" cy="2514600"/>
          </a:xfrm>
        </p:grpSpPr>
        <p:grpSp>
          <p:nvGrpSpPr>
            <p:cNvPr id="3107" name="Group 20"/>
            <p:cNvGrpSpPr>
              <a:grpSpLocks/>
            </p:cNvGrpSpPr>
            <p:nvPr/>
          </p:nvGrpSpPr>
          <p:grpSpPr bwMode="auto">
            <a:xfrm>
              <a:off x="152400" y="4191000"/>
              <a:ext cx="152400" cy="2438400"/>
              <a:chOff x="152400" y="3505200"/>
              <a:chExt cx="76200" cy="1905000"/>
            </a:xfrm>
          </p:grpSpPr>
          <p:sp>
            <p:nvSpPr>
              <p:cNvPr id="72" name="Right Brace 71"/>
              <p:cNvSpPr/>
              <p:nvPr/>
            </p:nvSpPr>
            <p:spPr>
              <a:xfrm>
                <a:off x="152400" y="3733403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" name="Right Brace 72"/>
              <p:cNvSpPr/>
              <p:nvPr/>
            </p:nvSpPr>
            <p:spPr>
              <a:xfrm rot="10800000">
                <a:off x="152400" y="3505200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4" name="Right Brace 73"/>
              <p:cNvSpPr/>
              <p:nvPr/>
            </p:nvSpPr>
            <p:spPr>
              <a:xfrm>
                <a:off x="152400" y="4191049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" name="Right Brace 74"/>
              <p:cNvSpPr/>
              <p:nvPr/>
            </p:nvSpPr>
            <p:spPr>
              <a:xfrm rot="10800000">
                <a:off x="152400" y="3962846"/>
                <a:ext cx="76200" cy="30385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6" name="Right Brace 75"/>
              <p:cNvSpPr/>
              <p:nvPr/>
            </p:nvSpPr>
            <p:spPr>
              <a:xfrm>
                <a:off x="152400" y="4648696"/>
                <a:ext cx="76200" cy="303857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7" name="Right Brace 76"/>
              <p:cNvSpPr/>
              <p:nvPr/>
            </p:nvSpPr>
            <p:spPr>
              <a:xfrm rot="10800000">
                <a:off x="152400" y="4419252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8" name="Right Brace 77"/>
              <p:cNvSpPr/>
              <p:nvPr/>
            </p:nvSpPr>
            <p:spPr>
              <a:xfrm>
                <a:off x="152400" y="5105102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9" name="Right Brace 78"/>
              <p:cNvSpPr/>
              <p:nvPr/>
            </p:nvSpPr>
            <p:spPr>
              <a:xfrm rot="10800000">
                <a:off x="152400" y="4876899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108" name="Group 21"/>
            <p:cNvGrpSpPr>
              <a:grpSpLocks/>
            </p:cNvGrpSpPr>
            <p:nvPr/>
          </p:nvGrpSpPr>
          <p:grpSpPr bwMode="auto">
            <a:xfrm rot="16200000" flipV="1">
              <a:off x="1371600" y="5410200"/>
              <a:ext cx="152400" cy="2438400"/>
              <a:chOff x="152400" y="3505200"/>
              <a:chExt cx="76200" cy="1905000"/>
            </a:xfrm>
          </p:grpSpPr>
          <p:sp>
            <p:nvSpPr>
              <p:cNvPr id="64" name="Right Brace 63"/>
              <p:cNvSpPr/>
              <p:nvPr/>
            </p:nvSpPr>
            <p:spPr>
              <a:xfrm>
                <a:off x="130175" y="3750767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Right Brace 64"/>
              <p:cNvSpPr/>
              <p:nvPr/>
            </p:nvSpPr>
            <p:spPr>
              <a:xfrm rot="10800000">
                <a:off x="130175" y="3522564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Right Brace 65"/>
              <p:cNvSpPr/>
              <p:nvPr/>
            </p:nvSpPr>
            <p:spPr>
              <a:xfrm>
                <a:off x="152400" y="4191050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Right Brace 66"/>
              <p:cNvSpPr/>
              <p:nvPr/>
            </p:nvSpPr>
            <p:spPr>
              <a:xfrm rot="10800000">
                <a:off x="130175" y="3980211"/>
                <a:ext cx="76200" cy="303857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Right Brace 67"/>
              <p:cNvSpPr/>
              <p:nvPr/>
            </p:nvSpPr>
            <p:spPr>
              <a:xfrm>
                <a:off x="152400" y="4648696"/>
                <a:ext cx="76200" cy="30385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" name="Right Brace 68"/>
              <p:cNvSpPr/>
              <p:nvPr/>
            </p:nvSpPr>
            <p:spPr>
              <a:xfrm rot="10800000">
                <a:off x="152400" y="4419254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0" name="Right Brace 69"/>
              <p:cNvSpPr/>
              <p:nvPr/>
            </p:nvSpPr>
            <p:spPr>
              <a:xfrm>
                <a:off x="152400" y="5105103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" name="Right Brace 70"/>
              <p:cNvSpPr/>
              <p:nvPr/>
            </p:nvSpPr>
            <p:spPr>
              <a:xfrm rot="10800000">
                <a:off x="152400" y="4876900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076" name="TextBox 84"/>
          <p:cNvSpPr txBox="1">
            <a:spLocks noChangeArrowheads="1"/>
          </p:cNvSpPr>
          <p:nvPr/>
        </p:nvSpPr>
        <p:spPr bwMode="auto">
          <a:xfrm>
            <a:off x="3733800" y="762000"/>
            <a:ext cx="15335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u="sng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ĐẠO ĐỨC </a:t>
            </a:r>
          </a:p>
        </p:txBody>
      </p:sp>
      <p:sp>
        <p:nvSpPr>
          <p:cNvPr id="44078" name="Text Box 46"/>
          <p:cNvSpPr txBox="1">
            <a:spLocks noChangeArrowheads="1"/>
          </p:cNvSpPr>
          <p:nvPr/>
        </p:nvSpPr>
        <p:spPr bwMode="auto">
          <a:xfrm>
            <a:off x="3810000" y="175260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(Tiết 1)</a:t>
            </a:r>
          </a:p>
        </p:txBody>
      </p:sp>
      <p:sp>
        <p:nvSpPr>
          <p:cNvPr id="44081" name="Text Box 49"/>
          <p:cNvSpPr txBox="1">
            <a:spLocks noChangeArrowheads="1"/>
          </p:cNvSpPr>
          <p:nvPr/>
        </p:nvSpPr>
        <p:spPr bwMode="auto">
          <a:xfrm>
            <a:off x="2286000" y="1219200"/>
            <a:ext cx="487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 vệ loài vật có ích</a:t>
            </a:r>
          </a:p>
        </p:txBody>
      </p:sp>
      <p:grpSp>
        <p:nvGrpSpPr>
          <p:cNvPr id="13" name="Group 70"/>
          <p:cNvGrpSpPr>
            <a:grpSpLocks/>
          </p:cNvGrpSpPr>
          <p:nvPr/>
        </p:nvGrpSpPr>
        <p:grpSpPr bwMode="auto">
          <a:xfrm>
            <a:off x="304800" y="2438400"/>
            <a:ext cx="1941513" cy="1143000"/>
            <a:chOff x="336492" y="106317"/>
            <a:chExt cx="1941932" cy="1234729"/>
          </a:xfrm>
        </p:grpSpPr>
        <p:pic>
          <p:nvPicPr>
            <p:cNvPr id="3105" name="Picture 3" descr="bo sua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5109" y="106317"/>
              <a:ext cx="1613315" cy="1234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Oval 55"/>
            <p:cNvSpPr/>
            <p:nvPr/>
          </p:nvSpPr>
          <p:spPr>
            <a:xfrm>
              <a:off x="336492" y="142330"/>
              <a:ext cx="328684" cy="32926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14" name="Group 71"/>
          <p:cNvGrpSpPr>
            <a:grpSpLocks/>
          </p:cNvGrpSpPr>
          <p:nvPr/>
        </p:nvGrpSpPr>
        <p:grpSpPr bwMode="auto">
          <a:xfrm>
            <a:off x="3505200" y="2438400"/>
            <a:ext cx="1935163" cy="1328738"/>
            <a:chOff x="336492" y="1734974"/>
            <a:chExt cx="1935190" cy="1328896"/>
          </a:xfrm>
        </p:grpSpPr>
        <p:pic>
          <p:nvPicPr>
            <p:cNvPr id="3103" name="Picture 1" descr="8ngua.gi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65110" y="1734974"/>
              <a:ext cx="1606572" cy="1328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Oval 56"/>
            <p:cNvSpPr/>
            <p:nvPr/>
          </p:nvSpPr>
          <p:spPr>
            <a:xfrm>
              <a:off x="336492" y="1749264"/>
              <a:ext cx="328618" cy="32865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15" name="Group 78"/>
          <p:cNvGrpSpPr>
            <a:grpSpLocks/>
          </p:cNvGrpSpPr>
          <p:nvPr/>
        </p:nvGrpSpPr>
        <p:grpSpPr bwMode="auto">
          <a:xfrm>
            <a:off x="304800" y="4752975"/>
            <a:ext cx="1978025" cy="1325563"/>
            <a:chOff x="192" y="2994"/>
            <a:chExt cx="1246" cy="835"/>
          </a:xfrm>
        </p:grpSpPr>
        <p:pic>
          <p:nvPicPr>
            <p:cNvPr id="3101" name="Picture 54" descr="1 (72)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9" y="2994"/>
              <a:ext cx="1039" cy="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Oval 57"/>
            <p:cNvSpPr/>
            <p:nvPr/>
          </p:nvSpPr>
          <p:spPr>
            <a:xfrm>
              <a:off x="192" y="3024"/>
              <a:ext cx="207" cy="20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16" name="Group 73"/>
          <p:cNvGrpSpPr>
            <a:grpSpLocks/>
          </p:cNvGrpSpPr>
          <p:nvPr/>
        </p:nvGrpSpPr>
        <p:grpSpPr bwMode="auto">
          <a:xfrm>
            <a:off x="3505200" y="3962400"/>
            <a:ext cx="1971675" cy="1314450"/>
            <a:chOff x="336492" y="5072071"/>
            <a:chExt cx="1971702" cy="1314482"/>
          </a:xfrm>
        </p:grpSpPr>
        <p:pic>
          <p:nvPicPr>
            <p:cNvPr id="3099" name="Picture 53" descr="1 (55).jp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65109" y="5072071"/>
              <a:ext cx="1643085" cy="1314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Oval 58"/>
            <p:cNvSpPr/>
            <p:nvPr/>
          </p:nvSpPr>
          <p:spPr>
            <a:xfrm>
              <a:off x="336492" y="5108585"/>
              <a:ext cx="328618" cy="3286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6705600" y="2438400"/>
            <a:ext cx="1839913" cy="1192213"/>
            <a:chOff x="6616728" y="763551"/>
            <a:chExt cx="1840079" cy="1192450"/>
          </a:xfrm>
        </p:grpSpPr>
        <p:pic>
          <p:nvPicPr>
            <p:cNvPr id="3097" name="Picture 2" descr="A38Y074CAS0NLL1CAWGRBPNCASEH2Z5CAOV06I7CAZG6TKECAJE1QF5CANICG0MCAFVY2FQCAP8S98RCALI7LA0CAQ2CHMTCAFWE8ITCA8HIW3VCAMIRJU7CAXVXO39CADR9SC5CAK4WHGCCAFTGZYUCA0HK41N.jp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945345" y="763551"/>
              <a:ext cx="1511462" cy="119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Oval 59"/>
            <p:cNvSpPr/>
            <p:nvPr/>
          </p:nvSpPr>
          <p:spPr>
            <a:xfrm>
              <a:off x="6616728" y="800071"/>
              <a:ext cx="328643" cy="32867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18" name="Group 75"/>
          <p:cNvGrpSpPr>
            <a:grpSpLocks/>
          </p:cNvGrpSpPr>
          <p:nvPr/>
        </p:nvGrpSpPr>
        <p:grpSpPr bwMode="auto">
          <a:xfrm>
            <a:off x="6705600" y="5181600"/>
            <a:ext cx="1898650" cy="1252538"/>
            <a:chOff x="6580215" y="2359540"/>
            <a:chExt cx="1898676" cy="1252025"/>
          </a:xfrm>
        </p:grpSpPr>
        <p:pic>
          <p:nvPicPr>
            <p:cNvPr id="3095" name="Picture 5" descr="meo.jp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908832" y="2359540"/>
              <a:ext cx="1570059" cy="125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Oval 60"/>
            <p:cNvSpPr/>
            <p:nvPr/>
          </p:nvSpPr>
          <p:spPr>
            <a:xfrm>
              <a:off x="6580215" y="2407145"/>
              <a:ext cx="328618" cy="32847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  <p:grpSp>
        <p:nvGrpSpPr>
          <p:cNvPr id="19" name="Group 76"/>
          <p:cNvGrpSpPr>
            <a:grpSpLocks/>
          </p:cNvGrpSpPr>
          <p:nvPr/>
        </p:nvGrpSpPr>
        <p:grpSpPr bwMode="auto">
          <a:xfrm>
            <a:off x="3505200" y="5410200"/>
            <a:ext cx="1971675" cy="1277938"/>
            <a:chOff x="6507189" y="4049707"/>
            <a:chExt cx="1971702" cy="1277969"/>
          </a:xfrm>
        </p:grpSpPr>
        <p:pic>
          <p:nvPicPr>
            <p:cNvPr id="3093" name="Picture 6" descr="ong mat 2.jp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835806" y="4049707"/>
              <a:ext cx="1643085" cy="1277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" name="Oval 61"/>
            <p:cNvSpPr/>
            <p:nvPr/>
          </p:nvSpPr>
          <p:spPr>
            <a:xfrm>
              <a:off x="6507189" y="4086221"/>
              <a:ext cx="328618" cy="3286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</p:grpSp>
      <p:sp>
        <p:nvSpPr>
          <p:cNvPr id="44103" name="AutoShape 71"/>
          <p:cNvSpPr>
            <a:spLocks noChangeArrowheads="1"/>
          </p:cNvSpPr>
          <p:nvPr/>
        </p:nvSpPr>
        <p:spPr bwMode="auto">
          <a:xfrm>
            <a:off x="1371600" y="3733800"/>
            <a:ext cx="1295400" cy="685800"/>
          </a:xfrm>
          <a:prstGeom prst="wedgeRoundRectCallout">
            <a:avLst>
              <a:gd name="adj1" fmla="val -60662"/>
              <a:gd name="adj2" fmla="val -18078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Con bò</a:t>
            </a:r>
          </a:p>
        </p:txBody>
      </p:sp>
      <p:sp>
        <p:nvSpPr>
          <p:cNvPr id="44104" name="AutoShape 72"/>
          <p:cNvSpPr>
            <a:spLocks noChangeArrowheads="1"/>
          </p:cNvSpPr>
          <p:nvPr/>
        </p:nvSpPr>
        <p:spPr bwMode="auto">
          <a:xfrm>
            <a:off x="2133600" y="6019800"/>
            <a:ext cx="1295400" cy="609600"/>
          </a:xfrm>
          <a:prstGeom prst="wedgeRoundRectCallout">
            <a:avLst>
              <a:gd name="adj1" fmla="val -88236"/>
              <a:gd name="adj2" fmla="val -8567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Con  voi</a:t>
            </a:r>
          </a:p>
        </p:txBody>
      </p:sp>
      <p:sp>
        <p:nvSpPr>
          <p:cNvPr id="44105" name="AutoShape 73"/>
          <p:cNvSpPr>
            <a:spLocks noChangeArrowheads="1"/>
          </p:cNvSpPr>
          <p:nvPr/>
        </p:nvSpPr>
        <p:spPr bwMode="auto">
          <a:xfrm>
            <a:off x="5562600" y="3200400"/>
            <a:ext cx="1295400" cy="609600"/>
          </a:xfrm>
          <a:prstGeom prst="wedgeRoundRectCallout">
            <a:avLst>
              <a:gd name="adj1" fmla="val -64949"/>
              <a:gd name="adj2" fmla="val -11328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Con ngựa</a:t>
            </a:r>
          </a:p>
        </p:txBody>
      </p:sp>
      <p:sp>
        <p:nvSpPr>
          <p:cNvPr id="44106" name="AutoShape 74"/>
          <p:cNvSpPr>
            <a:spLocks noChangeArrowheads="1"/>
          </p:cNvSpPr>
          <p:nvPr/>
        </p:nvSpPr>
        <p:spPr bwMode="auto">
          <a:xfrm>
            <a:off x="7467600" y="1600200"/>
            <a:ext cx="1295400" cy="685800"/>
          </a:xfrm>
          <a:prstGeom prst="wedgeRoundRectCallout">
            <a:avLst>
              <a:gd name="adj1" fmla="val -10662"/>
              <a:gd name="adj2" fmla="val 8101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Cá heo</a:t>
            </a:r>
          </a:p>
        </p:txBody>
      </p:sp>
      <p:sp>
        <p:nvSpPr>
          <p:cNvPr id="44107" name="AutoShape 75"/>
          <p:cNvSpPr>
            <a:spLocks noChangeArrowheads="1"/>
          </p:cNvSpPr>
          <p:nvPr/>
        </p:nvSpPr>
        <p:spPr bwMode="auto">
          <a:xfrm>
            <a:off x="7391400" y="4038600"/>
            <a:ext cx="1143000" cy="685800"/>
          </a:xfrm>
          <a:prstGeom prst="wedgeRoundRectCallout">
            <a:avLst>
              <a:gd name="adj1" fmla="val -35278"/>
              <a:gd name="adj2" fmla="val 15879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Con mèo</a:t>
            </a:r>
          </a:p>
        </p:txBody>
      </p:sp>
      <p:sp>
        <p:nvSpPr>
          <p:cNvPr id="44108" name="AutoShape 76"/>
          <p:cNvSpPr>
            <a:spLocks noChangeArrowheads="1"/>
          </p:cNvSpPr>
          <p:nvPr/>
        </p:nvSpPr>
        <p:spPr bwMode="auto">
          <a:xfrm>
            <a:off x="5562600" y="4114800"/>
            <a:ext cx="1066800" cy="685800"/>
          </a:xfrm>
          <a:prstGeom prst="wedgeRoundRectCallout">
            <a:avLst>
              <a:gd name="adj1" fmla="val -79463"/>
              <a:gd name="adj2" fmla="val 7453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Con chó</a:t>
            </a:r>
          </a:p>
        </p:txBody>
      </p:sp>
      <p:sp>
        <p:nvSpPr>
          <p:cNvPr id="44109" name="AutoShape 77"/>
          <p:cNvSpPr>
            <a:spLocks noChangeArrowheads="1"/>
          </p:cNvSpPr>
          <p:nvPr/>
        </p:nvSpPr>
        <p:spPr bwMode="auto">
          <a:xfrm>
            <a:off x="5715000" y="5867400"/>
            <a:ext cx="990600" cy="685800"/>
          </a:xfrm>
          <a:prstGeom prst="wedgeRoundRectCallout">
            <a:avLst>
              <a:gd name="adj1" fmla="val -121472"/>
              <a:gd name="adj2" fmla="val 2268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Con 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4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78" grpId="0"/>
      <p:bldP spid="44103" grpId="0" animBg="1"/>
      <p:bldP spid="44104" grpId="0" animBg="1"/>
      <p:bldP spid="44105" grpId="0" animBg="1"/>
      <p:bldP spid="44106" grpId="0" animBg="1"/>
      <p:bldP spid="44107" grpId="0" animBg="1"/>
      <p:bldP spid="44108" grpId="0" animBg="1"/>
      <p:bldP spid="4410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41"/>
          <p:cNvGrpSpPr>
            <a:grpSpLocks/>
          </p:cNvGrpSpPr>
          <p:nvPr/>
        </p:nvGrpSpPr>
        <p:grpSpPr bwMode="auto">
          <a:xfrm>
            <a:off x="44450" y="4310063"/>
            <a:ext cx="2514600" cy="2514600"/>
            <a:chOff x="152400" y="4191000"/>
            <a:chExt cx="2514600" cy="2514600"/>
          </a:xfrm>
        </p:grpSpPr>
        <p:grpSp>
          <p:nvGrpSpPr>
            <p:cNvPr id="4179" name="Group 20"/>
            <p:cNvGrpSpPr>
              <a:grpSpLocks/>
            </p:cNvGrpSpPr>
            <p:nvPr/>
          </p:nvGrpSpPr>
          <p:grpSpPr bwMode="auto">
            <a:xfrm>
              <a:off x="152400" y="4190998"/>
              <a:ext cx="152400" cy="2438399"/>
              <a:chOff x="152400" y="3505200"/>
              <a:chExt cx="76200" cy="1905000"/>
            </a:xfrm>
          </p:grpSpPr>
          <p:sp>
            <p:nvSpPr>
              <p:cNvPr id="20" name="Right Brace 19"/>
              <p:cNvSpPr/>
              <p:nvPr/>
            </p:nvSpPr>
            <p:spPr>
              <a:xfrm>
                <a:off x="152400" y="3733405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Right Brace 20"/>
              <p:cNvSpPr/>
              <p:nvPr/>
            </p:nvSpPr>
            <p:spPr>
              <a:xfrm rot="10800000">
                <a:off x="152400" y="3505202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Right Brace 21"/>
              <p:cNvSpPr/>
              <p:nvPr/>
            </p:nvSpPr>
            <p:spPr>
              <a:xfrm>
                <a:off x="152400" y="4191051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Right Brace 22"/>
              <p:cNvSpPr/>
              <p:nvPr/>
            </p:nvSpPr>
            <p:spPr>
              <a:xfrm rot="10800000">
                <a:off x="152400" y="3962848"/>
                <a:ext cx="76200" cy="30385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Right Brace 23"/>
              <p:cNvSpPr/>
              <p:nvPr/>
            </p:nvSpPr>
            <p:spPr>
              <a:xfrm>
                <a:off x="152400" y="4648698"/>
                <a:ext cx="76200" cy="303857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Right Brace 24"/>
              <p:cNvSpPr/>
              <p:nvPr/>
            </p:nvSpPr>
            <p:spPr>
              <a:xfrm rot="10800000">
                <a:off x="152400" y="4419254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Right Brace 25"/>
              <p:cNvSpPr/>
              <p:nvPr/>
            </p:nvSpPr>
            <p:spPr>
              <a:xfrm>
                <a:off x="152400" y="5105105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Right Brace 26"/>
              <p:cNvSpPr/>
              <p:nvPr/>
            </p:nvSpPr>
            <p:spPr>
              <a:xfrm rot="10800000">
                <a:off x="152400" y="4876901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180" name="Group 21"/>
            <p:cNvGrpSpPr>
              <a:grpSpLocks/>
            </p:cNvGrpSpPr>
            <p:nvPr/>
          </p:nvGrpSpPr>
          <p:grpSpPr bwMode="auto">
            <a:xfrm rot="16200000" flipV="1">
              <a:off x="1371598" y="5410202"/>
              <a:ext cx="152400" cy="2438400"/>
              <a:chOff x="152400" y="3505200"/>
              <a:chExt cx="76200" cy="1905000"/>
            </a:xfrm>
          </p:grpSpPr>
          <p:sp>
            <p:nvSpPr>
              <p:cNvPr id="12" name="Right Brace 11"/>
              <p:cNvSpPr/>
              <p:nvPr/>
            </p:nvSpPr>
            <p:spPr>
              <a:xfrm>
                <a:off x="152401" y="3733401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Right Brace 12"/>
              <p:cNvSpPr/>
              <p:nvPr/>
            </p:nvSpPr>
            <p:spPr>
              <a:xfrm rot="10800000">
                <a:off x="152401" y="3505198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Right Brace 13"/>
              <p:cNvSpPr/>
              <p:nvPr/>
            </p:nvSpPr>
            <p:spPr>
              <a:xfrm>
                <a:off x="152401" y="4191047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Right Brace 14"/>
              <p:cNvSpPr/>
              <p:nvPr/>
            </p:nvSpPr>
            <p:spPr>
              <a:xfrm rot="10800000">
                <a:off x="152401" y="3962845"/>
                <a:ext cx="76200" cy="30385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Right Brace 15"/>
              <p:cNvSpPr/>
              <p:nvPr/>
            </p:nvSpPr>
            <p:spPr>
              <a:xfrm>
                <a:off x="152401" y="4648694"/>
                <a:ext cx="76200" cy="303857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Right Brace 16"/>
              <p:cNvSpPr/>
              <p:nvPr/>
            </p:nvSpPr>
            <p:spPr>
              <a:xfrm rot="10800000">
                <a:off x="152401" y="4419250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Right Brace 17"/>
              <p:cNvSpPr/>
              <p:nvPr/>
            </p:nvSpPr>
            <p:spPr>
              <a:xfrm>
                <a:off x="152401" y="5105100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Right Brace 18"/>
              <p:cNvSpPr/>
              <p:nvPr/>
            </p:nvSpPr>
            <p:spPr>
              <a:xfrm rot="10800000">
                <a:off x="152401" y="4876897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4099" name="Group 60"/>
          <p:cNvGrpSpPr>
            <a:grpSpLocks/>
          </p:cNvGrpSpPr>
          <p:nvPr/>
        </p:nvGrpSpPr>
        <p:grpSpPr bwMode="auto">
          <a:xfrm flipH="1" flipV="1">
            <a:off x="6553200" y="76200"/>
            <a:ext cx="2514600" cy="2514600"/>
            <a:chOff x="152400" y="4191000"/>
            <a:chExt cx="2514600" cy="2514600"/>
          </a:xfrm>
        </p:grpSpPr>
        <p:grpSp>
          <p:nvGrpSpPr>
            <p:cNvPr id="4161" name="Group 20"/>
            <p:cNvGrpSpPr>
              <a:grpSpLocks/>
            </p:cNvGrpSpPr>
            <p:nvPr/>
          </p:nvGrpSpPr>
          <p:grpSpPr bwMode="auto">
            <a:xfrm>
              <a:off x="152400" y="4191000"/>
              <a:ext cx="152400" cy="2438400"/>
              <a:chOff x="152400" y="3505200"/>
              <a:chExt cx="76200" cy="1905000"/>
            </a:xfrm>
          </p:grpSpPr>
          <p:sp>
            <p:nvSpPr>
              <p:cNvPr id="39" name="Right Brace 38"/>
              <p:cNvSpPr/>
              <p:nvPr/>
            </p:nvSpPr>
            <p:spPr>
              <a:xfrm>
                <a:off x="152400" y="3733403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Right Brace 39"/>
              <p:cNvSpPr/>
              <p:nvPr/>
            </p:nvSpPr>
            <p:spPr>
              <a:xfrm rot="10800000">
                <a:off x="152400" y="3505200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Right Brace 40"/>
              <p:cNvSpPr/>
              <p:nvPr/>
            </p:nvSpPr>
            <p:spPr>
              <a:xfrm>
                <a:off x="152400" y="4191049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Right Brace 41"/>
              <p:cNvSpPr/>
              <p:nvPr/>
            </p:nvSpPr>
            <p:spPr>
              <a:xfrm rot="10800000">
                <a:off x="152400" y="3962846"/>
                <a:ext cx="76200" cy="30385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Right Brace 42"/>
              <p:cNvSpPr/>
              <p:nvPr/>
            </p:nvSpPr>
            <p:spPr>
              <a:xfrm>
                <a:off x="152400" y="4648696"/>
                <a:ext cx="76200" cy="303857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Right Brace 43"/>
              <p:cNvSpPr/>
              <p:nvPr/>
            </p:nvSpPr>
            <p:spPr>
              <a:xfrm rot="10800000">
                <a:off x="152400" y="4419252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Right Brace 44"/>
              <p:cNvSpPr/>
              <p:nvPr/>
            </p:nvSpPr>
            <p:spPr>
              <a:xfrm>
                <a:off x="152400" y="5105102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Right Brace 45"/>
              <p:cNvSpPr/>
              <p:nvPr/>
            </p:nvSpPr>
            <p:spPr>
              <a:xfrm rot="10800000">
                <a:off x="152400" y="4876899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162" name="Group 21"/>
            <p:cNvGrpSpPr>
              <a:grpSpLocks/>
            </p:cNvGrpSpPr>
            <p:nvPr/>
          </p:nvGrpSpPr>
          <p:grpSpPr bwMode="auto">
            <a:xfrm rot="16200000" flipV="1">
              <a:off x="1369220" y="5412585"/>
              <a:ext cx="155576" cy="2436811"/>
              <a:chOff x="150812" y="3506441"/>
              <a:chExt cx="77788" cy="1903760"/>
            </a:xfrm>
          </p:grpSpPr>
          <p:sp>
            <p:nvSpPr>
              <p:cNvPr id="31" name="Right Brace 30"/>
              <p:cNvSpPr/>
              <p:nvPr/>
            </p:nvSpPr>
            <p:spPr>
              <a:xfrm>
                <a:off x="130176" y="3750769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Right Brace 31"/>
              <p:cNvSpPr/>
              <p:nvPr/>
            </p:nvSpPr>
            <p:spPr>
              <a:xfrm rot="10800000">
                <a:off x="130176" y="3522565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Right Brace 32"/>
              <p:cNvSpPr/>
              <p:nvPr/>
            </p:nvSpPr>
            <p:spPr>
              <a:xfrm>
                <a:off x="152401" y="4191052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Right Brace 33"/>
              <p:cNvSpPr/>
              <p:nvPr/>
            </p:nvSpPr>
            <p:spPr>
              <a:xfrm rot="10800000">
                <a:off x="130176" y="3980212"/>
                <a:ext cx="76200" cy="303857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Right Brace 34"/>
              <p:cNvSpPr/>
              <p:nvPr/>
            </p:nvSpPr>
            <p:spPr>
              <a:xfrm>
                <a:off x="152401" y="4648698"/>
                <a:ext cx="76200" cy="30385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Right Brace 35"/>
              <p:cNvSpPr/>
              <p:nvPr/>
            </p:nvSpPr>
            <p:spPr>
              <a:xfrm rot="10800000">
                <a:off x="152401" y="4419256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Right Brace 36"/>
              <p:cNvSpPr/>
              <p:nvPr/>
            </p:nvSpPr>
            <p:spPr>
              <a:xfrm>
                <a:off x="152401" y="5105105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Right Brace 37"/>
              <p:cNvSpPr/>
              <p:nvPr/>
            </p:nvSpPr>
            <p:spPr>
              <a:xfrm rot="10800000">
                <a:off x="152401" y="4876902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3665538" y="5291138"/>
            <a:ext cx="1600200" cy="52387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C0416"/>
                </a:solidFill>
                <a:latin typeface="Times New Roman" pitchFamily="18" charset="0"/>
                <a:cs typeface="Times New Roman" pitchFamily="18" charset="0"/>
              </a:rPr>
              <a:t>Giữ nhà 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2782888" y="4597400"/>
            <a:ext cx="3330575" cy="52322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C0416"/>
                </a:solidFill>
                <a:latin typeface="Times New Roman" pitchFamily="18" charset="0"/>
                <a:cs typeface="Times New Roman" pitchFamily="18" charset="0"/>
              </a:rPr>
              <a:t>Cứu ng</a:t>
            </a:r>
            <a:r>
              <a:rPr lang="vi-VN" sz="2800">
                <a:solidFill>
                  <a:srgbClr val="FC0416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>
                <a:solidFill>
                  <a:srgbClr val="FC0416"/>
                </a:solidFill>
                <a:latin typeface="Times New Roman" pitchFamily="18" charset="0"/>
                <a:cs typeface="Times New Roman" pitchFamily="18" charset="0"/>
              </a:rPr>
              <a:t>ời chết </a:t>
            </a:r>
            <a:r>
              <a:rPr lang="vi-VN" sz="2800">
                <a:solidFill>
                  <a:srgbClr val="FC0416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>
                <a:solidFill>
                  <a:srgbClr val="FC0416"/>
                </a:solidFill>
                <a:latin typeface="Times New Roman" pitchFamily="18" charset="0"/>
                <a:cs typeface="Times New Roman" pitchFamily="18" charset="0"/>
              </a:rPr>
              <a:t>uối 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3659188" y="2041525"/>
            <a:ext cx="1423987" cy="52322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C0416"/>
                </a:solidFill>
                <a:latin typeface="Times New Roman" pitchFamily="18" charset="0"/>
                <a:cs typeface="Times New Roman" pitchFamily="18" charset="0"/>
              </a:rPr>
              <a:t>Cho sữa 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3732213" y="1238250"/>
            <a:ext cx="1314450" cy="52387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C0416"/>
                </a:solidFill>
                <a:latin typeface="Times New Roman" pitchFamily="18" charset="0"/>
                <a:cs typeface="Times New Roman" pitchFamily="18" charset="0"/>
              </a:rPr>
              <a:t>Kéo xe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3403600" y="3794125"/>
            <a:ext cx="2081213" cy="52322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C0416"/>
                </a:solidFill>
                <a:latin typeface="Times New Roman" pitchFamily="18" charset="0"/>
                <a:cs typeface="Times New Roman" pitchFamily="18" charset="0"/>
              </a:rPr>
              <a:t>Cho mật ong 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3732213" y="508000"/>
            <a:ext cx="1314450" cy="52387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C0416"/>
                </a:solidFill>
                <a:latin typeface="Times New Roman" pitchFamily="18" charset="0"/>
                <a:cs typeface="Times New Roman" pitchFamily="18" charset="0"/>
              </a:rPr>
              <a:t>Kéo gỗ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549650" y="2917825"/>
            <a:ext cx="1679575" cy="52322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C0416"/>
                </a:solidFill>
                <a:latin typeface="Times New Roman" pitchFamily="18" charset="0"/>
                <a:cs typeface="Times New Roman" pitchFamily="18" charset="0"/>
              </a:rPr>
              <a:t>Bắt chuột</a:t>
            </a:r>
          </a:p>
        </p:txBody>
      </p:sp>
      <p:grpSp>
        <p:nvGrpSpPr>
          <p:cNvPr id="8" name="Group 70"/>
          <p:cNvGrpSpPr>
            <a:grpSpLocks/>
          </p:cNvGrpSpPr>
          <p:nvPr/>
        </p:nvGrpSpPr>
        <p:grpSpPr bwMode="auto">
          <a:xfrm>
            <a:off x="381000" y="152400"/>
            <a:ext cx="1941513" cy="1143000"/>
            <a:chOff x="336492" y="106317"/>
            <a:chExt cx="1941932" cy="1234729"/>
          </a:xfrm>
        </p:grpSpPr>
        <p:pic>
          <p:nvPicPr>
            <p:cNvPr id="4159" name="Picture 3" descr="bo sua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5109" y="106317"/>
              <a:ext cx="1613315" cy="1234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Oval 55"/>
            <p:cNvSpPr/>
            <p:nvPr/>
          </p:nvSpPr>
          <p:spPr>
            <a:xfrm>
              <a:off x="336492" y="142330"/>
              <a:ext cx="328684" cy="32926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9" name="Group 71"/>
          <p:cNvGrpSpPr>
            <a:grpSpLocks/>
          </p:cNvGrpSpPr>
          <p:nvPr/>
        </p:nvGrpSpPr>
        <p:grpSpPr bwMode="auto">
          <a:xfrm>
            <a:off x="336550" y="1735138"/>
            <a:ext cx="1935163" cy="1328737"/>
            <a:chOff x="336492" y="1734974"/>
            <a:chExt cx="1935190" cy="1328896"/>
          </a:xfrm>
        </p:grpSpPr>
        <p:pic>
          <p:nvPicPr>
            <p:cNvPr id="4157" name="Picture 1" descr="8ngua.gi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65110" y="1734974"/>
              <a:ext cx="1606572" cy="1328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Oval 56"/>
            <p:cNvSpPr/>
            <p:nvPr/>
          </p:nvSpPr>
          <p:spPr>
            <a:xfrm>
              <a:off x="336492" y="1749263"/>
              <a:ext cx="328618" cy="32865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72"/>
          <p:cNvGrpSpPr>
            <a:grpSpLocks/>
          </p:cNvGrpSpPr>
          <p:nvPr/>
        </p:nvGrpSpPr>
        <p:grpSpPr bwMode="auto">
          <a:xfrm>
            <a:off x="336550" y="3417888"/>
            <a:ext cx="1978025" cy="1325562"/>
            <a:chOff x="336492" y="3417455"/>
            <a:chExt cx="1978447" cy="1326013"/>
          </a:xfrm>
        </p:grpSpPr>
        <p:pic>
          <p:nvPicPr>
            <p:cNvPr id="4155" name="Picture 54" descr="1 (72)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65109" y="3417455"/>
              <a:ext cx="1649830" cy="1326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Oval 57"/>
            <p:cNvSpPr/>
            <p:nvPr/>
          </p:nvSpPr>
          <p:spPr>
            <a:xfrm>
              <a:off x="336492" y="3465096"/>
              <a:ext cx="328683" cy="32872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11" name="Group 73"/>
          <p:cNvGrpSpPr>
            <a:grpSpLocks/>
          </p:cNvGrpSpPr>
          <p:nvPr/>
        </p:nvGrpSpPr>
        <p:grpSpPr bwMode="auto">
          <a:xfrm>
            <a:off x="336550" y="5072063"/>
            <a:ext cx="1971675" cy="1314450"/>
            <a:chOff x="336492" y="5072071"/>
            <a:chExt cx="1971702" cy="1314482"/>
          </a:xfrm>
        </p:grpSpPr>
        <p:pic>
          <p:nvPicPr>
            <p:cNvPr id="4153" name="Picture 53" descr="1 (55).jp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65109" y="5072071"/>
              <a:ext cx="1643085" cy="1314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Oval 58"/>
            <p:cNvSpPr/>
            <p:nvPr/>
          </p:nvSpPr>
          <p:spPr>
            <a:xfrm>
              <a:off x="336492" y="5108584"/>
              <a:ext cx="328618" cy="3286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28" name="Group 74"/>
          <p:cNvGrpSpPr>
            <a:grpSpLocks/>
          </p:cNvGrpSpPr>
          <p:nvPr/>
        </p:nvGrpSpPr>
        <p:grpSpPr bwMode="auto">
          <a:xfrm>
            <a:off x="6629400" y="762000"/>
            <a:ext cx="1839913" cy="1192213"/>
            <a:chOff x="6616728" y="763551"/>
            <a:chExt cx="1840079" cy="1192450"/>
          </a:xfrm>
        </p:grpSpPr>
        <p:pic>
          <p:nvPicPr>
            <p:cNvPr id="4151" name="Picture 2" descr="A38Y074CAS0NLL1CAWGRBPNCASEH2Z5CAOV06I7CAZG6TKECAJE1QF5CANICG0MCAFVY2FQCAP8S98RCALI7LA0CAQ2CHMTCAFWE8ITCA8HIW3VCAMIRJU7CAXVXO39CADR9SC5CAK4WHGCCAFTGZYUCA0HK41N.jp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945345" y="763551"/>
              <a:ext cx="1511462" cy="119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Oval 59"/>
            <p:cNvSpPr/>
            <p:nvPr/>
          </p:nvSpPr>
          <p:spPr>
            <a:xfrm>
              <a:off x="6616728" y="800071"/>
              <a:ext cx="328643" cy="32867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29" name="Group 75"/>
          <p:cNvGrpSpPr>
            <a:grpSpLocks/>
          </p:cNvGrpSpPr>
          <p:nvPr/>
        </p:nvGrpSpPr>
        <p:grpSpPr bwMode="auto">
          <a:xfrm>
            <a:off x="6580188" y="2359025"/>
            <a:ext cx="1898650" cy="1252538"/>
            <a:chOff x="6580215" y="2359540"/>
            <a:chExt cx="1898676" cy="1252025"/>
          </a:xfrm>
        </p:grpSpPr>
        <p:pic>
          <p:nvPicPr>
            <p:cNvPr id="4149" name="Picture 5" descr="meo.jp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908832" y="2359540"/>
              <a:ext cx="1570059" cy="125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Oval 60"/>
            <p:cNvSpPr/>
            <p:nvPr/>
          </p:nvSpPr>
          <p:spPr>
            <a:xfrm>
              <a:off x="6580215" y="2407145"/>
              <a:ext cx="328616" cy="32847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  <p:grpSp>
        <p:nvGrpSpPr>
          <p:cNvPr id="30" name="Group 76"/>
          <p:cNvGrpSpPr>
            <a:grpSpLocks/>
          </p:cNvGrpSpPr>
          <p:nvPr/>
        </p:nvGrpSpPr>
        <p:grpSpPr bwMode="auto">
          <a:xfrm>
            <a:off x="6507163" y="4049713"/>
            <a:ext cx="1971675" cy="1277937"/>
            <a:chOff x="6507189" y="4049707"/>
            <a:chExt cx="1971702" cy="1277969"/>
          </a:xfrm>
        </p:grpSpPr>
        <p:pic>
          <p:nvPicPr>
            <p:cNvPr id="4147" name="Picture 6" descr="ong mat 2.jp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835806" y="4049707"/>
              <a:ext cx="1643085" cy="1277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" name="Oval 61"/>
            <p:cNvSpPr/>
            <p:nvPr/>
          </p:nvSpPr>
          <p:spPr>
            <a:xfrm>
              <a:off x="6507189" y="4086220"/>
              <a:ext cx="328616" cy="3286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</p:grpSp>
      <p:sp>
        <p:nvSpPr>
          <p:cNvPr id="63" name="Rectangle 62"/>
          <p:cNvSpPr/>
          <p:nvPr/>
        </p:nvSpPr>
        <p:spPr>
          <a:xfrm>
            <a:off x="1066800" y="1347788"/>
            <a:ext cx="912813" cy="29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bò</a:t>
            </a:r>
          </a:p>
        </p:txBody>
      </p:sp>
      <p:sp>
        <p:nvSpPr>
          <p:cNvPr id="65" name="Rectangle 64"/>
          <p:cNvSpPr/>
          <p:nvPr/>
        </p:nvSpPr>
        <p:spPr>
          <a:xfrm>
            <a:off x="847725" y="3027363"/>
            <a:ext cx="1241425" cy="29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ngựa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066800" y="4800600"/>
            <a:ext cx="1143000" cy="29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voi</a:t>
            </a:r>
          </a:p>
        </p:txBody>
      </p:sp>
      <p:sp>
        <p:nvSpPr>
          <p:cNvPr id="67" name="Rectangle 66"/>
          <p:cNvSpPr/>
          <p:nvPr/>
        </p:nvSpPr>
        <p:spPr>
          <a:xfrm>
            <a:off x="957263" y="6386513"/>
            <a:ext cx="1095375" cy="29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chó</a:t>
            </a:r>
          </a:p>
        </p:txBody>
      </p:sp>
      <p:sp>
        <p:nvSpPr>
          <p:cNvPr id="68" name="Rectangle 67"/>
          <p:cNvSpPr/>
          <p:nvPr/>
        </p:nvSpPr>
        <p:spPr>
          <a:xfrm>
            <a:off x="6981825" y="1968500"/>
            <a:ext cx="1423988" cy="29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cá heo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091363" y="3648075"/>
            <a:ext cx="1277937" cy="29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mèo</a:t>
            </a:r>
          </a:p>
        </p:txBody>
      </p:sp>
      <p:sp>
        <p:nvSpPr>
          <p:cNvPr id="70" name="Rectangle 69"/>
          <p:cNvSpPr/>
          <p:nvPr/>
        </p:nvSpPr>
        <p:spPr>
          <a:xfrm>
            <a:off x="7091363" y="5327650"/>
            <a:ext cx="1204912" cy="29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ong</a:t>
            </a:r>
          </a:p>
        </p:txBody>
      </p:sp>
      <p:cxnSp>
        <p:nvCxnSpPr>
          <p:cNvPr id="79" name="Straight Arrow Connector 78"/>
          <p:cNvCxnSpPr>
            <a:endCxn id="52" idx="1"/>
          </p:cNvCxnSpPr>
          <p:nvPr/>
        </p:nvCxnSpPr>
        <p:spPr>
          <a:xfrm flipV="1">
            <a:off x="2308225" y="769938"/>
            <a:ext cx="1423988" cy="3170237"/>
          </a:xfrm>
          <a:prstGeom prst="straightConnector1">
            <a:avLst/>
          </a:prstGeom>
          <a:ln w="57150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endCxn id="50" idx="1"/>
          </p:cNvCxnSpPr>
          <p:nvPr/>
        </p:nvCxnSpPr>
        <p:spPr>
          <a:xfrm flipV="1">
            <a:off x="2271713" y="1500188"/>
            <a:ext cx="1460500" cy="89852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endCxn id="49" idx="1"/>
          </p:cNvCxnSpPr>
          <p:nvPr/>
        </p:nvCxnSpPr>
        <p:spPr>
          <a:xfrm>
            <a:off x="2235200" y="1055688"/>
            <a:ext cx="1423988" cy="1247447"/>
          </a:xfrm>
          <a:prstGeom prst="straightConnector1">
            <a:avLst/>
          </a:prstGeom>
          <a:ln w="76200">
            <a:solidFill>
              <a:srgbClr val="FC041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endCxn id="126" idx="3"/>
          </p:cNvCxnSpPr>
          <p:nvPr/>
        </p:nvCxnSpPr>
        <p:spPr>
          <a:xfrm rot="10800000" flipV="1">
            <a:off x="5184775" y="2962274"/>
            <a:ext cx="1679576" cy="194935"/>
          </a:xfrm>
          <a:prstGeom prst="straightConnector1">
            <a:avLst/>
          </a:prstGeom>
          <a:ln w="76200">
            <a:solidFill>
              <a:srgbClr val="2FDF5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10800000">
            <a:off x="5484813" y="4056063"/>
            <a:ext cx="1350962" cy="633412"/>
          </a:xfrm>
          <a:prstGeom prst="straightConnector1">
            <a:avLst/>
          </a:prstGeom>
          <a:ln w="76200">
            <a:solidFill>
              <a:srgbClr val="E22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rot="10800000" flipV="1">
            <a:off x="5813425" y="1360488"/>
            <a:ext cx="1131888" cy="3236912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endCxn id="47" idx="1"/>
          </p:cNvCxnSpPr>
          <p:nvPr/>
        </p:nvCxnSpPr>
        <p:spPr>
          <a:xfrm flipV="1">
            <a:off x="2308225" y="5553075"/>
            <a:ext cx="1357313" cy="176213"/>
          </a:xfrm>
          <a:prstGeom prst="straightConnector1">
            <a:avLst/>
          </a:prstGeom>
          <a:ln w="5715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>
            <a:spLocks noChangeArrowheads="1"/>
          </p:cNvSpPr>
          <p:nvPr/>
        </p:nvSpPr>
        <p:spPr bwMode="auto">
          <a:xfrm>
            <a:off x="3665538" y="5291138"/>
            <a:ext cx="1600200" cy="5238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 nhà</a:t>
            </a:r>
            <a:r>
              <a: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1" name="TextBox 120"/>
          <p:cNvSpPr txBox="1">
            <a:spLocks noChangeArrowheads="1"/>
          </p:cNvSpPr>
          <p:nvPr/>
        </p:nvSpPr>
        <p:spPr bwMode="auto">
          <a:xfrm>
            <a:off x="2782888" y="4597400"/>
            <a:ext cx="3330575" cy="52322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 ng</a:t>
            </a:r>
            <a:r>
              <a:rPr lang="vi-VN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ời chết </a:t>
            </a:r>
            <a:r>
              <a:rPr lang="vi-VN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uối </a:t>
            </a:r>
          </a:p>
        </p:txBody>
      </p:sp>
      <p:sp>
        <p:nvSpPr>
          <p:cNvPr id="122" name="TextBox 121"/>
          <p:cNvSpPr txBox="1">
            <a:spLocks noChangeArrowheads="1"/>
          </p:cNvSpPr>
          <p:nvPr/>
        </p:nvSpPr>
        <p:spPr bwMode="auto">
          <a:xfrm>
            <a:off x="3659188" y="2041525"/>
            <a:ext cx="1423987" cy="52322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 sữa</a:t>
            </a:r>
            <a:r>
              <a: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3" name="TextBox 122"/>
          <p:cNvSpPr txBox="1">
            <a:spLocks noChangeArrowheads="1"/>
          </p:cNvSpPr>
          <p:nvPr/>
        </p:nvSpPr>
        <p:spPr bwMode="auto">
          <a:xfrm>
            <a:off x="3732213" y="1238250"/>
            <a:ext cx="1314450" cy="5238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Kéo xe</a:t>
            </a:r>
          </a:p>
        </p:txBody>
      </p:sp>
      <p:sp>
        <p:nvSpPr>
          <p:cNvPr id="124" name="TextBox 123"/>
          <p:cNvSpPr txBox="1">
            <a:spLocks noChangeArrowheads="1"/>
          </p:cNvSpPr>
          <p:nvPr/>
        </p:nvSpPr>
        <p:spPr bwMode="auto">
          <a:xfrm>
            <a:off x="3429000" y="3810000"/>
            <a:ext cx="2081213" cy="52322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 mật ong</a:t>
            </a:r>
            <a:r>
              <a: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5" name="TextBox 124"/>
          <p:cNvSpPr txBox="1">
            <a:spLocks noChangeArrowheads="1"/>
          </p:cNvSpPr>
          <p:nvPr/>
        </p:nvSpPr>
        <p:spPr bwMode="auto">
          <a:xfrm>
            <a:off x="3732213" y="508000"/>
            <a:ext cx="1314450" cy="5238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Kéo gỗ</a:t>
            </a:r>
          </a:p>
        </p:txBody>
      </p:sp>
      <p:sp>
        <p:nvSpPr>
          <p:cNvPr id="126" name="TextBox 125"/>
          <p:cNvSpPr txBox="1">
            <a:spLocks noChangeArrowheads="1"/>
          </p:cNvSpPr>
          <p:nvPr/>
        </p:nvSpPr>
        <p:spPr bwMode="auto">
          <a:xfrm>
            <a:off x="3505200" y="2895600"/>
            <a:ext cx="1679575" cy="52322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Bắt chuột</a:t>
            </a:r>
          </a:p>
        </p:txBody>
      </p:sp>
      <p:sp>
        <p:nvSpPr>
          <p:cNvPr id="4135" name="Text Box 89"/>
          <p:cNvSpPr txBox="1">
            <a:spLocks noChangeArrowheads="1"/>
          </p:cNvSpPr>
          <p:nvPr/>
        </p:nvSpPr>
        <p:spPr bwMode="auto">
          <a:xfrm>
            <a:off x="457200" y="304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36" name="Text Box 90"/>
          <p:cNvSpPr txBox="1">
            <a:spLocks noChangeArrowheads="1"/>
          </p:cNvSpPr>
          <p:nvPr/>
        </p:nvSpPr>
        <p:spPr bwMode="auto">
          <a:xfrm>
            <a:off x="381000" y="228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137" name="Text Box 91"/>
          <p:cNvSpPr txBox="1">
            <a:spLocks noChangeArrowheads="1"/>
          </p:cNvSpPr>
          <p:nvPr/>
        </p:nvSpPr>
        <p:spPr bwMode="auto">
          <a:xfrm>
            <a:off x="457200" y="152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138" name="Text Box 97"/>
          <p:cNvSpPr txBox="1">
            <a:spLocks noChangeArrowheads="1"/>
          </p:cNvSpPr>
          <p:nvPr/>
        </p:nvSpPr>
        <p:spPr bwMode="auto">
          <a:xfrm>
            <a:off x="457200" y="228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1058" name="Oval 98"/>
          <p:cNvSpPr>
            <a:spLocks noChangeArrowheads="1"/>
          </p:cNvSpPr>
          <p:nvPr/>
        </p:nvSpPr>
        <p:spPr bwMode="auto">
          <a:xfrm>
            <a:off x="457200" y="304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140" name="Oval 99"/>
          <p:cNvSpPr>
            <a:spLocks noChangeArrowheads="1"/>
          </p:cNvSpPr>
          <p:nvPr/>
        </p:nvSpPr>
        <p:spPr bwMode="auto">
          <a:xfrm>
            <a:off x="457200" y="1828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141" name="Oval 102"/>
          <p:cNvSpPr>
            <a:spLocks noChangeArrowheads="1"/>
          </p:cNvSpPr>
          <p:nvPr/>
        </p:nvSpPr>
        <p:spPr bwMode="auto">
          <a:xfrm>
            <a:off x="457200" y="3581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142" name="Oval 105"/>
          <p:cNvSpPr>
            <a:spLocks noChangeArrowheads="1"/>
          </p:cNvSpPr>
          <p:nvPr/>
        </p:nvSpPr>
        <p:spPr bwMode="auto">
          <a:xfrm>
            <a:off x="457200" y="5181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143" name="Oval 108"/>
          <p:cNvSpPr>
            <a:spLocks noChangeArrowheads="1"/>
          </p:cNvSpPr>
          <p:nvPr/>
        </p:nvSpPr>
        <p:spPr bwMode="auto">
          <a:xfrm>
            <a:off x="6781800" y="914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144" name="Oval 109"/>
          <p:cNvSpPr>
            <a:spLocks noChangeArrowheads="1"/>
          </p:cNvSpPr>
          <p:nvPr/>
        </p:nvSpPr>
        <p:spPr bwMode="auto">
          <a:xfrm>
            <a:off x="6705600" y="2514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145" name="Oval 111"/>
          <p:cNvSpPr>
            <a:spLocks noChangeArrowheads="1"/>
          </p:cNvSpPr>
          <p:nvPr/>
        </p:nvSpPr>
        <p:spPr bwMode="auto">
          <a:xfrm>
            <a:off x="6629400" y="4191000"/>
            <a:ext cx="76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1072" name="Text Box 112"/>
          <p:cNvSpPr txBox="1">
            <a:spLocks noChangeArrowheads="1"/>
          </p:cNvSpPr>
          <p:nvPr/>
        </p:nvSpPr>
        <p:spPr bwMode="auto">
          <a:xfrm>
            <a:off x="228600" y="0"/>
            <a:ext cx="8610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Hãy nối tranh vẽ con vật với việc làm có ích của chúng.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41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63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41058" grpId="0" animBg="1"/>
      <p:bldP spid="41072" grpId="0"/>
      <p:bldP spid="4107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"/>
            <a:ext cx="6400800" cy="6096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Đạo </a:t>
            </a:r>
            <a:r>
              <a:rPr lang="vi-VN" sz="28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685800" y="60960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Bảo vệ loài vật có ích  </a:t>
            </a:r>
          </a:p>
          <a:p>
            <a:pPr algn="ctr">
              <a:spcBef>
                <a:spcPct val="20000"/>
              </a:spcBef>
            </a:pPr>
            <a:r>
              <a:rPr lang="en-US" sz="28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 Tiết 1)</a:t>
            </a:r>
          </a:p>
          <a:p>
            <a:pPr algn="ctr">
              <a:spcBef>
                <a:spcPct val="20000"/>
              </a:spcBef>
            </a:pPr>
            <a:endParaRPr lang="en-US" sz="280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91" name="Rectangle 103"/>
          <p:cNvSpPr>
            <a:spLocks noChangeArrowheads="1"/>
          </p:cNvSpPr>
          <p:nvPr/>
        </p:nvSpPr>
        <p:spPr bwMode="auto">
          <a:xfrm>
            <a:off x="0" y="33528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2:Em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50000">
              <a:srgbClr val="66CCFF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304800"/>
            <a:ext cx="7772400" cy="838200"/>
          </a:xfrm>
        </p:spPr>
        <p:txBody>
          <a:bodyPr/>
          <a:lstStyle/>
          <a:p>
            <a:pPr eaLnBrk="1" hangingPunct="1"/>
            <a:endParaRPr lang="en-US" sz="360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0"/>
            <a:ext cx="6400800" cy="609600"/>
          </a:xfrm>
        </p:spPr>
        <p:txBody>
          <a:bodyPr/>
          <a:lstStyle/>
          <a:p>
            <a:pPr eaLnBrk="1" hangingPunct="1"/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endParaRPr lang="en-US" sz="28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33400" y="91440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dirty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6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6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6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6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200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endParaRPr lang="en-US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457200" y="1600200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endParaRPr lang="en-US" sz="2400">
              <a:solidFill>
                <a:srgbClr val="3399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</a:pPr>
            <a:endParaRPr lang="en-US" sz="240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267200" y="4491038"/>
            <a:ext cx="4724400" cy="2362200"/>
            <a:chOff x="2736" y="2724"/>
            <a:chExt cx="2832" cy="1488"/>
          </a:xfrm>
        </p:grpSpPr>
        <p:pic>
          <p:nvPicPr>
            <p:cNvPr id="6179" name="Picture 7" descr="Ảnh007"/>
            <p:cNvPicPr>
              <a:picLocks noChangeAspect="1" noChangeArrowheads="1"/>
            </p:cNvPicPr>
            <p:nvPr/>
          </p:nvPicPr>
          <p:blipFill>
            <a:blip r:embed="rId2"/>
            <a:srcRect l="10869" t="5762" r="15218" b="7803"/>
            <a:stretch>
              <a:fillRect/>
            </a:stretch>
          </p:blipFill>
          <p:spPr bwMode="auto">
            <a:xfrm>
              <a:off x="2736" y="2724"/>
              <a:ext cx="2832" cy="1488"/>
            </a:xfrm>
            <a:prstGeom prst="rect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</p:spPr>
        </p:pic>
        <p:grpSp>
          <p:nvGrpSpPr>
            <p:cNvPr id="6180" name="Group 8"/>
            <p:cNvGrpSpPr>
              <a:grpSpLocks/>
            </p:cNvGrpSpPr>
            <p:nvPr/>
          </p:nvGrpSpPr>
          <p:grpSpPr bwMode="auto">
            <a:xfrm>
              <a:off x="5163" y="3813"/>
              <a:ext cx="405" cy="392"/>
              <a:chOff x="2688" y="243"/>
              <a:chExt cx="405" cy="392"/>
            </a:xfrm>
          </p:grpSpPr>
          <p:grpSp>
            <p:nvGrpSpPr>
              <p:cNvPr id="6181" name="Group 9"/>
              <p:cNvGrpSpPr>
                <a:grpSpLocks/>
              </p:cNvGrpSpPr>
              <p:nvPr/>
            </p:nvGrpSpPr>
            <p:grpSpPr bwMode="auto">
              <a:xfrm>
                <a:off x="2688" y="243"/>
                <a:ext cx="405" cy="392"/>
                <a:chOff x="1289" y="587"/>
                <a:chExt cx="668" cy="647"/>
              </a:xfrm>
            </p:grpSpPr>
            <p:sp>
              <p:nvSpPr>
                <p:cNvPr id="6183" name="Oval 10"/>
                <p:cNvSpPr>
                  <a:spLocks noChangeArrowheads="1"/>
                </p:cNvSpPr>
                <p:nvPr/>
              </p:nvSpPr>
              <p:spPr bwMode="gray">
                <a:xfrm>
                  <a:off x="1289" y="646"/>
                  <a:ext cx="668" cy="540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184" name="Oval 11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185" name="Oval 12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186" name="Oval 13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187" name="Oval 14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182" name="Text Box 15"/>
              <p:cNvSpPr txBox="1">
                <a:spLocks noChangeArrowheads="1"/>
              </p:cNvSpPr>
              <p:nvPr/>
            </p:nvSpPr>
            <p:spPr bwMode="gray">
              <a:xfrm>
                <a:off x="2780" y="257"/>
                <a:ext cx="218" cy="33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rgbClr val="990033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28600" y="4508500"/>
            <a:ext cx="4114800" cy="2349500"/>
            <a:chOff x="192" y="2736"/>
            <a:chExt cx="2448" cy="1480"/>
          </a:xfrm>
        </p:grpSpPr>
        <p:pic>
          <p:nvPicPr>
            <p:cNvPr id="6170" name="Picture 17" descr="Ảnh006"/>
            <p:cNvPicPr>
              <a:picLocks noChangeAspect="1" noChangeArrowheads="1"/>
            </p:cNvPicPr>
            <p:nvPr/>
          </p:nvPicPr>
          <p:blipFill>
            <a:blip r:embed="rId3"/>
            <a:srcRect r="6522"/>
            <a:stretch>
              <a:fillRect/>
            </a:stretch>
          </p:blipFill>
          <p:spPr bwMode="auto">
            <a:xfrm>
              <a:off x="192" y="2736"/>
              <a:ext cx="2448" cy="1480"/>
            </a:xfrm>
            <a:prstGeom prst="rect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</p:spPr>
        </p:pic>
        <p:grpSp>
          <p:nvGrpSpPr>
            <p:cNvPr id="6171" name="Group 18"/>
            <p:cNvGrpSpPr>
              <a:grpSpLocks/>
            </p:cNvGrpSpPr>
            <p:nvPr/>
          </p:nvGrpSpPr>
          <p:grpSpPr bwMode="auto">
            <a:xfrm>
              <a:off x="2226" y="3813"/>
              <a:ext cx="405" cy="392"/>
              <a:chOff x="2688" y="243"/>
              <a:chExt cx="405" cy="392"/>
            </a:xfrm>
          </p:grpSpPr>
          <p:grpSp>
            <p:nvGrpSpPr>
              <p:cNvPr id="6172" name="Group 19"/>
              <p:cNvGrpSpPr>
                <a:grpSpLocks/>
              </p:cNvGrpSpPr>
              <p:nvPr/>
            </p:nvGrpSpPr>
            <p:grpSpPr bwMode="auto">
              <a:xfrm>
                <a:off x="2688" y="243"/>
                <a:ext cx="405" cy="392"/>
                <a:chOff x="1289" y="587"/>
                <a:chExt cx="668" cy="647"/>
              </a:xfrm>
            </p:grpSpPr>
            <p:sp>
              <p:nvSpPr>
                <p:cNvPr id="6174" name="Oval 20"/>
                <p:cNvSpPr>
                  <a:spLocks noChangeArrowheads="1"/>
                </p:cNvSpPr>
                <p:nvPr/>
              </p:nvSpPr>
              <p:spPr bwMode="gray">
                <a:xfrm>
                  <a:off x="1289" y="646"/>
                  <a:ext cx="668" cy="540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175" name="Oval 21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176" name="Oval 22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177" name="Oval 23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178" name="Oval 24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173" name="Text Box 25"/>
              <p:cNvSpPr txBox="1">
                <a:spLocks noChangeArrowheads="1"/>
              </p:cNvSpPr>
              <p:nvPr/>
            </p:nvSpPr>
            <p:spPr bwMode="gray">
              <a:xfrm>
                <a:off x="2779" y="257"/>
                <a:ext cx="217" cy="33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rgbClr val="990033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4343400" y="2362200"/>
            <a:ext cx="4648200" cy="2057400"/>
            <a:chOff x="2688" y="1344"/>
            <a:chExt cx="2880" cy="1296"/>
          </a:xfrm>
        </p:grpSpPr>
        <p:pic>
          <p:nvPicPr>
            <p:cNvPr id="6161" name="Picture 27" descr="Ảnh005"/>
            <p:cNvPicPr>
              <a:picLocks noChangeAspect="1" noChangeArrowheads="1"/>
            </p:cNvPicPr>
            <p:nvPr/>
          </p:nvPicPr>
          <p:blipFill>
            <a:blip r:embed="rId4"/>
            <a:srcRect l="6522" t="8664" r="8696" b="10469"/>
            <a:stretch>
              <a:fillRect/>
            </a:stretch>
          </p:blipFill>
          <p:spPr bwMode="auto">
            <a:xfrm>
              <a:off x="2688" y="1344"/>
              <a:ext cx="2880" cy="1296"/>
            </a:xfrm>
            <a:prstGeom prst="rect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</p:spPr>
        </p:pic>
        <p:grpSp>
          <p:nvGrpSpPr>
            <p:cNvPr id="6162" name="Group 28"/>
            <p:cNvGrpSpPr>
              <a:grpSpLocks/>
            </p:cNvGrpSpPr>
            <p:nvPr/>
          </p:nvGrpSpPr>
          <p:grpSpPr bwMode="auto">
            <a:xfrm>
              <a:off x="5154" y="2232"/>
              <a:ext cx="405" cy="392"/>
              <a:chOff x="2688" y="243"/>
              <a:chExt cx="405" cy="392"/>
            </a:xfrm>
          </p:grpSpPr>
          <p:grpSp>
            <p:nvGrpSpPr>
              <p:cNvPr id="6163" name="Group 29"/>
              <p:cNvGrpSpPr>
                <a:grpSpLocks/>
              </p:cNvGrpSpPr>
              <p:nvPr/>
            </p:nvGrpSpPr>
            <p:grpSpPr bwMode="auto">
              <a:xfrm>
                <a:off x="2688" y="243"/>
                <a:ext cx="405" cy="392"/>
                <a:chOff x="1289" y="587"/>
                <a:chExt cx="668" cy="647"/>
              </a:xfrm>
            </p:grpSpPr>
            <p:sp>
              <p:nvSpPr>
                <p:cNvPr id="6165" name="Oval 30"/>
                <p:cNvSpPr>
                  <a:spLocks noChangeArrowheads="1"/>
                </p:cNvSpPr>
                <p:nvPr/>
              </p:nvSpPr>
              <p:spPr bwMode="gray">
                <a:xfrm>
                  <a:off x="1289" y="646"/>
                  <a:ext cx="668" cy="540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166" name="Oval 31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167" name="Oval 32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168" name="Oval 33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169" name="Oval 34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164" name="Text Box 35"/>
              <p:cNvSpPr txBox="1">
                <a:spLocks noChangeArrowheads="1"/>
              </p:cNvSpPr>
              <p:nvPr/>
            </p:nvSpPr>
            <p:spPr bwMode="gray">
              <a:xfrm>
                <a:off x="2781" y="257"/>
                <a:ext cx="228" cy="32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rgbClr val="990033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</p:grpSp>
      <p:pic>
        <p:nvPicPr>
          <p:cNvPr id="37924" name="Picture 36" descr="DSC0016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362200"/>
            <a:ext cx="4114800" cy="2057400"/>
          </a:xfrm>
          <a:prstGeom prst="rect">
            <a:avLst/>
          </a:prstGeom>
          <a:noFill/>
          <a:ln w="38100">
            <a:solidFill>
              <a:srgbClr val="000066">
                <a:alpha val="65881"/>
              </a:srgbClr>
            </a:solidFill>
            <a:miter lim="800000"/>
            <a:headEnd/>
            <a:tailEnd/>
          </a:ln>
        </p:spPr>
      </p:pic>
      <p:sp>
        <p:nvSpPr>
          <p:cNvPr id="37925" name="Oval 37"/>
          <p:cNvSpPr>
            <a:spLocks noChangeArrowheads="1"/>
          </p:cNvSpPr>
          <p:nvPr/>
        </p:nvSpPr>
        <p:spPr bwMode="auto">
          <a:xfrm>
            <a:off x="3581400" y="37338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26" name="Text Box 38"/>
          <p:cNvSpPr txBox="1">
            <a:spLocks noChangeArrowheads="1"/>
          </p:cNvSpPr>
          <p:nvPr/>
        </p:nvSpPr>
        <p:spPr bwMode="auto">
          <a:xfrm>
            <a:off x="3657600" y="3733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7927" name="Rectangle 39"/>
          <p:cNvSpPr>
            <a:spLocks noChangeArrowheads="1"/>
          </p:cNvSpPr>
          <p:nvPr/>
        </p:nvSpPr>
        <p:spPr bwMode="auto">
          <a:xfrm>
            <a:off x="304800" y="2362200"/>
            <a:ext cx="762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37928" name="Rectangle 40"/>
          <p:cNvSpPr>
            <a:spLocks noChangeArrowheads="1"/>
          </p:cNvSpPr>
          <p:nvPr/>
        </p:nvSpPr>
        <p:spPr bwMode="auto">
          <a:xfrm>
            <a:off x="4343400" y="2362200"/>
            <a:ext cx="762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29" name="Rectangle 41"/>
          <p:cNvSpPr>
            <a:spLocks noChangeArrowheads="1"/>
          </p:cNvSpPr>
          <p:nvPr/>
        </p:nvSpPr>
        <p:spPr bwMode="auto">
          <a:xfrm>
            <a:off x="304800" y="4495800"/>
            <a:ext cx="762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37930" name="Rectangle 42"/>
          <p:cNvSpPr>
            <a:spLocks noChangeArrowheads="1"/>
          </p:cNvSpPr>
          <p:nvPr/>
        </p:nvSpPr>
        <p:spPr bwMode="auto">
          <a:xfrm>
            <a:off x="4343400" y="4572000"/>
            <a:ext cx="762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6160" name="Text Box 43"/>
          <p:cNvSpPr txBox="1">
            <a:spLocks noChangeArrowheads="1"/>
          </p:cNvSpPr>
          <p:nvPr/>
        </p:nvSpPr>
        <p:spPr bwMode="auto">
          <a:xfrm>
            <a:off x="3581400" y="16002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( Tiết 1 )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7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37925" grpId="0" animBg="1"/>
      <p:bldP spid="37926" grpId="0"/>
      <p:bldP spid="37927" grpId="0" animBg="1"/>
      <p:bldP spid="37928" grpId="0" animBg="1"/>
      <p:bldP spid="37929" grpId="0" animBg="1"/>
      <p:bldP spid="379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00000">
              <a:srgbClr val="FF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5791200"/>
          </a:xfrm>
          <a:prstGeom prst="rect">
            <a:avLst/>
          </a:prstGeom>
          <a:solidFill>
            <a:srgbClr val="00FF00"/>
          </a:solidFill>
          <a:ln w="952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57200" y="304800"/>
            <a:ext cx="8077200" cy="955675"/>
          </a:xfrm>
          <a:prstGeom prst="rect">
            <a:avLst/>
          </a:prstGeom>
          <a:gradFill rotWithShape="1">
            <a:gsLst>
              <a:gs pos="0">
                <a:srgbClr val="9900CC"/>
              </a:gs>
              <a:gs pos="50000">
                <a:srgbClr val="FCF7FE"/>
              </a:gs>
              <a:gs pos="100000">
                <a:srgbClr val="9900CC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Bác Hồ c</a:t>
            </a:r>
            <a:r>
              <a:rPr lang="vi-VN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 dặn bà con nông dân cần ch</a:t>
            </a:r>
            <a:r>
              <a:rPr lang="vi-VN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 sóc bảo vệ </a:t>
            </a:r>
            <a:r>
              <a:rPr lang="vi-VN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àn trâu thật tốt</a:t>
            </a:r>
            <a:r>
              <a:rPr lang="en-US" sz="2800" b="1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185E76"/>
            </a:gs>
            <a:gs pos="100000">
              <a:srgbClr val="33CC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Bac Ho kinh ye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4038600" cy="4830763"/>
          </a:xfrm>
          <a:prstGeom prst="rect">
            <a:avLst/>
          </a:prstGeom>
          <a:solidFill>
            <a:srgbClr val="000099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8195" name="imgb" descr="30wg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495800" y="1219200"/>
            <a:ext cx="4495800" cy="4800600"/>
          </a:xfrm>
          <a:noFill/>
          <a:ln>
            <a:solidFill>
              <a:srgbClr val="0000CC"/>
            </a:solidFill>
          </a:ln>
        </p:spPr>
      </p:pic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304800" y="0"/>
            <a:ext cx="8229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Bác Hồ rất yêu thương loài vật, Bác trò chuyện căn dặn con ngựa bạn đường của Bác. Bác dành thời gian chăm sóc đàn cá dưới ao.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362200"/>
            <a:ext cx="4267200" cy="1008063"/>
          </a:xfrm>
        </p:spPr>
        <p:txBody>
          <a:bodyPr/>
          <a:lstStyle/>
          <a:p>
            <a:pPr eaLnBrk="1" hangingPunct="1"/>
            <a:r>
              <a:rPr lang="en-US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NHỚ: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296988"/>
          </a:xfrm>
          <a:ln w="38100">
            <a:solidFill>
              <a:srgbClr val="94068A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Loài vật có ích quanh ta</a:t>
            </a:r>
          </a:p>
          <a:p>
            <a:pPr eaLnBrk="1" hangingPunct="1"/>
            <a:r>
              <a:rPr lang="en-US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luôn bảo vệ mới là trò ngoan.</a:t>
            </a:r>
          </a:p>
        </p:txBody>
      </p:sp>
      <p:pic>
        <p:nvPicPr>
          <p:cNvPr id="9220" name="Picture 2" descr="BAR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6048375"/>
            <a:ext cx="70866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-3968" y="5090318"/>
            <a:ext cx="1771650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8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658100" y="342900"/>
            <a:ext cx="182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9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1430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0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7372350" y="4038600"/>
            <a:ext cx="17716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Text Box 12"/>
          <p:cNvSpPr txBox="1">
            <a:spLocks noChangeArrowheads="1"/>
          </p:cNvSpPr>
          <p:nvPr/>
        </p:nvSpPr>
        <p:spPr bwMode="auto">
          <a:xfrm>
            <a:off x="3276600" y="6858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 đức</a:t>
            </a:r>
          </a:p>
        </p:txBody>
      </p:sp>
      <p:sp>
        <p:nvSpPr>
          <p:cNvPr id="9226" name="Text Box 13"/>
          <p:cNvSpPr txBox="1">
            <a:spLocks noChangeArrowheads="1"/>
          </p:cNvSpPr>
          <p:nvPr/>
        </p:nvSpPr>
        <p:spPr bwMode="auto">
          <a:xfrm>
            <a:off x="2286000" y="1295400"/>
            <a:ext cx="4495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 vệ loài vật có ích</a:t>
            </a:r>
          </a:p>
          <a:p>
            <a:pPr algn="ctr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9227" name="Text Box 15"/>
          <p:cNvSpPr txBox="1">
            <a:spLocks noChangeArrowheads="1"/>
          </p:cNvSpPr>
          <p:nvPr/>
        </p:nvSpPr>
        <p:spPr bwMode="auto">
          <a:xfrm>
            <a:off x="3581400" y="198120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 Tiết 1 )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41"/>
          <p:cNvGrpSpPr>
            <a:grpSpLocks/>
          </p:cNvGrpSpPr>
          <p:nvPr/>
        </p:nvGrpSpPr>
        <p:grpSpPr bwMode="auto">
          <a:xfrm>
            <a:off x="76200" y="4267200"/>
            <a:ext cx="2514600" cy="2514600"/>
            <a:chOff x="152400" y="4191000"/>
            <a:chExt cx="2514600" cy="2514600"/>
          </a:xfrm>
        </p:grpSpPr>
        <p:grpSp>
          <p:nvGrpSpPr>
            <p:cNvPr id="10291" name="Group 20"/>
            <p:cNvGrpSpPr>
              <a:grpSpLocks/>
            </p:cNvGrpSpPr>
            <p:nvPr/>
          </p:nvGrpSpPr>
          <p:grpSpPr bwMode="auto">
            <a:xfrm>
              <a:off x="152400" y="4191000"/>
              <a:ext cx="152400" cy="2438400"/>
              <a:chOff x="152400" y="3505202"/>
              <a:chExt cx="76200" cy="1905001"/>
            </a:xfrm>
          </p:grpSpPr>
          <p:sp>
            <p:nvSpPr>
              <p:cNvPr id="16" name="Right Brace 15"/>
              <p:cNvSpPr/>
              <p:nvPr/>
            </p:nvSpPr>
            <p:spPr>
              <a:xfrm>
                <a:off x="152400" y="3733405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Right Brace 16"/>
              <p:cNvSpPr/>
              <p:nvPr/>
            </p:nvSpPr>
            <p:spPr>
              <a:xfrm rot="10800000">
                <a:off x="152400" y="3505202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Right Brace 17"/>
              <p:cNvSpPr/>
              <p:nvPr/>
            </p:nvSpPr>
            <p:spPr>
              <a:xfrm>
                <a:off x="152400" y="4191052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Right Brace 18"/>
              <p:cNvSpPr/>
              <p:nvPr/>
            </p:nvSpPr>
            <p:spPr>
              <a:xfrm rot="10800000">
                <a:off x="152400" y="3962849"/>
                <a:ext cx="76200" cy="303857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Right Brace 19"/>
              <p:cNvSpPr/>
              <p:nvPr/>
            </p:nvSpPr>
            <p:spPr>
              <a:xfrm>
                <a:off x="152400" y="4648699"/>
                <a:ext cx="76200" cy="30385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Right Brace 20"/>
              <p:cNvSpPr/>
              <p:nvPr/>
            </p:nvSpPr>
            <p:spPr>
              <a:xfrm rot="10800000">
                <a:off x="152400" y="4419256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Right Brace 21"/>
              <p:cNvSpPr/>
              <p:nvPr/>
            </p:nvSpPr>
            <p:spPr>
              <a:xfrm>
                <a:off x="152400" y="5105105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Right Brace 22"/>
              <p:cNvSpPr/>
              <p:nvPr/>
            </p:nvSpPr>
            <p:spPr>
              <a:xfrm rot="10800000">
                <a:off x="152400" y="4876902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292" name="Group 21"/>
            <p:cNvGrpSpPr>
              <a:grpSpLocks/>
            </p:cNvGrpSpPr>
            <p:nvPr/>
          </p:nvGrpSpPr>
          <p:grpSpPr bwMode="auto">
            <a:xfrm rot="16200000" flipV="1">
              <a:off x="1371599" y="5410202"/>
              <a:ext cx="152400" cy="2438400"/>
              <a:chOff x="152401" y="3505198"/>
              <a:chExt cx="76200" cy="1905000"/>
            </a:xfrm>
          </p:grpSpPr>
          <p:sp>
            <p:nvSpPr>
              <p:cNvPr id="8" name="Right Brace 7"/>
              <p:cNvSpPr/>
              <p:nvPr/>
            </p:nvSpPr>
            <p:spPr>
              <a:xfrm>
                <a:off x="152402" y="3733400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Right Brace 8"/>
              <p:cNvSpPr/>
              <p:nvPr/>
            </p:nvSpPr>
            <p:spPr>
              <a:xfrm rot="10800000">
                <a:off x="152402" y="3505197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Right Brace 9"/>
              <p:cNvSpPr/>
              <p:nvPr/>
            </p:nvSpPr>
            <p:spPr>
              <a:xfrm>
                <a:off x="152402" y="4191046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Right Brace 10"/>
              <p:cNvSpPr/>
              <p:nvPr/>
            </p:nvSpPr>
            <p:spPr>
              <a:xfrm rot="10800000">
                <a:off x="152402" y="3962843"/>
                <a:ext cx="76200" cy="30385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Right Brace 11"/>
              <p:cNvSpPr/>
              <p:nvPr/>
            </p:nvSpPr>
            <p:spPr>
              <a:xfrm>
                <a:off x="152402" y="4648693"/>
                <a:ext cx="76200" cy="303857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Right Brace 12"/>
              <p:cNvSpPr/>
              <p:nvPr/>
            </p:nvSpPr>
            <p:spPr>
              <a:xfrm rot="10800000">
                <a:off x="152402" y="4419249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Right Brace 13"/>
              <p:cNvSpPr/>
              <p:nvPr/>
            </p:nvSpPr>
            <p:spPr>
              <a:xfrm>
                <a:off x="152402" y="5105099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Right Brace 14"/>
              <p:cNvSpPr/>
              <p:nvPr/>
            </p:nvSpPr>
            <p:spPr>
              <a:xfrm rot="10800000">
                <a:off x="152402" y="4876896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0243" name="Group 60"/>
          <p:cNvGrpSpPr>
            <a:grpSpLocks/>
          </p:cNvGrpSpPr>
          <p:nvPr/>
        </p:nvGrpSpPr>
        <p:grpSpPr bwMode="auto">
          <a:xfrm flipH="1" flipV="1">
            <a:off x="6553200" y="76200"/>
            <a:ext cx="2514600" cy="2514600"/>
            <a:chOff x="152400" y="4191000"/>
            <a:chExt cx="2514600" cy="2514600"/>
          </a:xfrm>
        </p:grpSpPr>
        <p:grpSp>
          <p:nvGrpSpPr>
            <p:cNvPr id="10273" name="Group 20"/>
            <p:cNvGrpSpPr>
              <a:grpSpLocks/>
            </p:cNvGrpSpPr>
            <p:nvPr/>
          </p:nvGrpSpPr>
          <p:grpSpPr bwMode="auto">
            <a:xfrm>
              <a:off x="152400" y="4191000"/>
              <a:ext cx="152400" cy="2438400"/>
              <a:chOff x="152400" y="3505200"/>
              <a:chExt cx="76200" cy="1905000"/>
            </a:xfrm>
          </p:grpSpPr>
          <p:sp>
            <p:nvSpPr>
              <p:cNvPr id="35" name="Right Brace 34"/>
              <p:cNvSpPr/>
              <p:nvPr/>
            </p:nvSpPr>
            <p:spPr>
              <a:xfrm>
                <a:off x="152400" y="3733403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Right Brace 35"/>
              <p:cNvSpPr/>
              <p:nvPr/>
            </p:nvSpPr>
            <p:spPr>
              <a:xfrm rot="10800000">
                <a:off x="152400" y="3505200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Right Brace 36"/>
              <p:cNvSpPr/>
              <p:nvPr/>
            </p:nvSpPr>
            <p:spPr>
              <a:xfrm>
                <a:off x="152400" y="4191049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Right Brace 37"/>
              <p:cNvSpPr/>
              <p:nvPr/>
            </p:nvSpPr>
            <p:spPr>
              <a:xfrm rot="10800000">
                <a:off x="152400" y="3962846"/>
                <a:ext cx="76200" cy="30385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Right Brace 38"/>
              <p:cNvSpPr/>
              <p:nvPr/>
            </p:nvSpPr>
            <p:spPr>
              <a:xfrm>
                <a:off x="152400" y="4648696"/>
                <a:ext cx="76200" cy="303857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Right Brace 39"/>
              <p:cNvSpPr/>
              <p:nvPr/>
            </p:nvSpPr>
            <p:spPr>
              <a:xfrm rot="10800000">
                <a:off x="152400" y="4419252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Right Brace 40"/>
              <p:cNvSpPr/>
              <p:nvPr/>
            </p:nvSpPr>
            <p:spPr>
              <a:xfrm>
                <a:off x="152400" y="5105102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Right Brace 41"/>
              <p:cNvSpPr/>
              <p:nvPr/>
            </p:nvSpPr>
            <p:spPr>
              <a:xfrm rot="10800000">
                <a:off x="152400" y="4876899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274" name="Group 21"/>
            <p:cNvGrpSpPr>
              <a:grpSpLocks/>
            </p:cNvGrpSpPr>
            <p:nvPr/>
          </p:nvGrpSpPr>
          <p:grpSpPr bwMode="auto">
            <a:xfrm rot="16200000" flipV="1">
              <a:off x="1362069" y="5419725"/>
              <a:ext cx="165100" cy="2432051"/>
              <a:chOff x="146051" y="3510162"/>
              <a:chExt cx="82550" cy="1900040"/>
            </a:xfrm>
          </p:grpSpPr>
          <p:sp>
            <p:nvSpPr>
              <p:cNvPr id="27" name="Right Brace 26"/>
              <p:cNvSpPr/>
              <p:nvPr/>
            </p:nvSpPr>
            <p:spPr>
              <a:xfrm>
                <a:off x="130176" y="3750764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Right Brace 27"/>
              <p:cNvSpPr/>
              <p:nvPr/>
            </p:nvSpPr>
            <p:spPr>
              <a:xfrm rot="10800000">
                <a:off x="130176" y="3522560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Right Brace 28"/>
              <p:cNvSpPr/>
              <p:nvPr/>
            </p:nvSpPr>
            <p:spPr>
              <a:xfrm>
                <a:off x="150814" y="4193528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Right Brace 29"/>
              <p:cNvSpPr/>
              <p:nvPr/>
            </p:nvSpPr>
            <p:spPr>
              <a:xfrm rot="10800000">
                <a:off x="130176" y="3980207"/>
                <a:ext cx="76200" cy="303857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Right Brace 30"/>
              <p:cNvSpPr/>
              <p:nvPr/>
            </p:nvSpPr>
            <p:spPr>
              <a:xfrm>
                <a:off x="152401" y="4648693"/>
                <a:ext cx="76200" cy="30385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Right Brace 31"/>
              <p:cNvSpPr/>
              <p:nvPr/>
            </p:nvSpPr>
            <p:spPr>
              <a:xfrm rot="10800000">
                <a:off x="152401" y="4419250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Right Brace 32"/>
              <p:cNvSpPr/>
              <p:nvPr/>
            </p:nvSpPr>
            <p:spPr>
              <a:xfrm>
                <a:off x="152401" y="5105100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Right Brace 33"/>
              <p:cNvSpPr/>
              <p:nvPr/>
            </p:nvSpPr>
            <p:spPr>
              <a:xfrm rot="10800000">
                <a:off x="152401" y="4876896"/>
                <a:ext cx="76200" cy="305098"/>
              </a:xfrm>
              <a:prstGeom prst="rightBrace">
                <a:avLst>
                  <a:gd name="adj1" fmla="val 44537"/>
                  <a:gd name="adj2" fmla="val 50000"/>
                </a:avLst>
              </a:prstGeom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5" name="AutoShape 4">
            <a:hlinkClick r:id="rId3" action="ppaction://hlinksldjump" highlightClick="1">
              <a:snd r:embed="rId4" name="Qua trang.wav"/>
            </a:hlinkClick>
          </p:cNvPr>
          <p:cNvSpPr>
            <a:spLocks noChangeArrowheads="1"/>
          </p:cNvSpPr>
          <p:nvPr/>
        </p:nvSpPr>
        <p:spPr bwMode="auto">
          <a:xfrm>
            <a:off x="4645025" y="2808288"/>
            <a:ext cx="3395663" cy="3140075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4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7" name="AutoShape 8">
            <a:hlinkClick r:id="rId5" action="ppaction://hlinksldjump" highlightClick="1">
              <a:snd r:embed="rId4" name="Qua trang.wav"/>
            </a:hlinkClick>
          </p:cNvPr>
          <p:cNvSpPr>
            <a:spLocks noChangeArrowheads="1"/>
          </p:cNvSpPr>
          <p:nvPr/>
        </p:nvSpPr>
        <p:spPr bwMode="auto">
          <a:xfrm>
            <a:off x="1249363" y="2808288"/>
            <a:ext cx="3309937" cy="31496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4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3" name="Cloud 42"/>
          <p:cNvSpPr/>
          <p:nvPr/>
        </p:nvSpPr>
        <p:spPr>
          <a:xfrm>
            <a:off x="993775" y="179388"/>
            <a:ext cx="3228975" cy="2220912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C000"/>
            </a:solidFill>
          </a:ln>
          <a:effectLst>
            <a:outerShdw blurRad="190500" dist="38100" dir="13500000" sx="113000" sy="113000" algn="br" rotWithShape="0">
              <a:schemeClr val="accent2">
                <a:lumMod val="40000"/>
                <a:lumOff val="6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0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 rot="21213379">
            <a:off x="684213" y="588963"/>
            <a:ext cx="3346450" cy="151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</a:t>
            </a:r>
            <a:r>
              <a:rPr lang="vi-V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:  Giải </a:t>
            </a:r>
            <a:r>
              <a:rPr lang="vi-V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áp ô số </a:t>
            </a:r>
          </a:p>
        </p:txBody>
      </p:sp>
      <p:pic>
        <p:nvPicPr>
          <p:cNvPr id="10248" name="Picture 48" descr="boar_03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9113" y="569277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49" descr="cat_01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8" y="31369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50" descr="deer_01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51288" y="19685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51" descr="rabbit_02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54563" y="65405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52" descr="zebra_01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382000" y="3429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53" descr="rabbit_02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91075" y="1639888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54" descr="rabbit_02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67375" y="131127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55" descr="rabbit_02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43675" y="1347788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56" descr="deer_01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74942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Picture 57" descr="cat_01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23250" y="540067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Picture 58" descr="zebra_01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1775" y="437832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9" name="Picture 59" descr="boar_03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78263" y="6096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0" name="Picture 60" descr="boar_03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89725" y="6096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1" name="Picture 61" descr="lion_02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flipH="1">
            <a:off x="7894638" y="1895475"/>
            <a:ext cx="730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2" name="Picture 62" descr="anh dong  (42)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04950" y="508000"/>
            <a:ext cx="4746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3" name="Picture 63" descr="anh dong  (82).gi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164388" y="179388"/>
            <a:ext cx="1749425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4" name="Picture 64" descr="anh dong  (83).gif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513138" y="434975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5" name="Picture 66" descr="anh dong  (97).gif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82588" y="4524375"/>
            <a:ext cx="866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6" name="Picture 67" descr="anh dong  (97).gif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712075" y="5400675"/>
            <a:ext cx="866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7" name="Picture 68" descr="anh dong  (97).gif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277225" y="4049713"/>
            <a:ext cx="866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8" name="Picture 69" descr="anh dong  (97).gif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63525" y="1676400"/>
            <a:ext cx="866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9" name="Picture 70" descr="anh dong  (97).gif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032500" y="1493838"/>
            <a:ext cx="866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0" name="Picture 71" descr="anh dong  (97).gif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074988" y="1566863"/>
            <a:ext cx="866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1" name="Picture 72" descr="anh dong  (97).gif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448300" y="179388"/>
            <a:ext cx="866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2" name="Picture 73" descr="anh dong  (97).gif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119688" y="5875338"/>
            <a:ext cx="547687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75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5" grpId="0" animBg="1" autoUpdateAnimBg="0"/>
      <p:bldP spid="45" grpId="1" animBg="1"/>
      <p:bldP spid="45" grpId="2" animBg="1"/>
      <p:bldP spid="47" grpId="0" animBg="1" autoUpdateAnimBg="0"/>
      <p:bldP spid="47" grpId="1" animBg="1"/>
      <p:bldP spid="47" grpId="2" animBg="1"/>
      <p:bldP spid="46" grpId="0"/>
      <p:bldP spid="46" grpId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401</Words>
  <Application>Microsoft Office PowerPoint</Application>
  <PresentationFormat>On-screen Show (4:3)</PresentationFormat>
  <Paragraphs>103</Paragraphs>
  <Slides>12</Slides>
  <Notes>1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Trò chơi: Đoán tên con vật qua tiếng kêu</vt:lpstr>
      <vt:lpstr>Slide 2</vt:lpstr>
      <vt:lpstr>Slide 3</vt:lpstr>
      <vt:lpstr>Slide 4</vt:lpstr>
      <vt:lpstr>Slide 5</vt:lpstr>
      <vt:lpstr>Slide 6</vt:lpstr>
      <vt:lpstr>Slide 7</vt:lpstr>
      <vt:lpstr>GHI NHỚ:</vt:lpstr>
      <vt:lpstr>Slide 9</vt:lpstr>
      <vt:lpstr>Slide 10</vt:lpstr>
      <vt:lpstr>Slide 11</vt:lpstr>
      <vt:lpstr>Slide 12</vt:lpstr>
    </vt:vector>
  </TitlesOfParts>
  <Company>&lt;arabianhorse&gt;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</dc:title>
  <dc:creator>baothanh</dc:creator>
  <cp:lastModifiedBy>Nhulam</cp:lastModifiedBy>
  <cp:revision>90</cp:revision>
  <dcterms:created xsi:type="dcterms:W3CDTF">2009-01-01T15:48:25Z</dcterms:created>
  <dcterms:modified xsi:type="dcterms:W3CDTF">2020-10-09T04:33:20Z</dcterms:modified>
</cp:coreProperties>
</file>